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43" r:id="rId5"/>
    <p:sldId id="379" r:id="rId6"/>
    <p:sldId id="382" r:id="rId7"/>
    <p:sldId id="375" r:id="rId8"/>
    <p:sldId id="370" r:id="rId9"/>
    <p:sldId id="360" r:id="rId10"/>
    <p:sldId id="376" r:id="rId11"/>
    <p:sldId id="363" r:id="rId12"/>
    <p:sldId id="364" r:id="rId13"/>
    <p:sldId id="365" r:id="rId14"/>
    <p:sldId id="366" r:id="rId15"/>
    <p:sldId id="367" r:id="rId16"/>
    <p:sldId id="381" r:id="rId17"/>
    <p:sldId id="380" r:id="rId18"/>
    <p:sldId id="348" r:id="rId19"/>
    <p:sldId id="373" r:id="rId20"/>
    <p:sldId id="369" r:id="rId21"/>
    <p:sldId id="374" r:id="rId22"/>
    <p:sldId id="377" r:id="rId23"/>
  </p:sldIdLst>
  <p:sldSz cx="18000663" cy="10080625"/>
  <p:notesSz cx="6797675" cy="9926638"/>
  <p:defaultTextStyle>
    <a:defPPr>
      <a:defRPr lang="fr-FR"/>
    </a:defPPr>
    <a:lvl1pPr marL="0" algn="l" defTabSz="1347408" rtl="0" eaLnBrk="1" latinLnBrk="0" hangingPunct="1">
      <a:defRPr sz="2652" kern="1200">
        <a:solidFill>
          <a:schemeClr val="tx1"/>
        </a:solidFill>
        <a:latin typeface="+mn-lt"/>
        <a:ea typeface="+mn-ea"/>
        <a:cs typeface="+mn-cs"/>
      </a:defRPr>
    </a:lvl1pPr>
    <a:lvl2pPr marL="673704" algn="l" defTabSz="1347408" rtl="0" eaLnBrk="1" latinLnBrk="0" hangingPunct="1">
      <a:defRPr sz="2652" kern="1200">
        <a:solidFill>
          <a:schemeClr val="tx1"/>
        </a:solidFill>
        <a:latin typeface="+mn-lt"/>
        <a:ea typeface="+mn-ea"/>
        <a:cs typeface="+mn-cs"/>
      </a:defRPr>
    </a:lvl2pPr>
    <a:lvl3pPr marL="1347408" algn="l" defTabSz="1347408" rtl="0" eaLnBrk="1" latinLnBrk="0" hangingPunct="1">
      <a:defRPr sz="2652" kern="1200">
        <a:solidFill>
          <a:schemeClr val="tx1"/>
        </a:solidFill>
        <a:latin typeface="+mn-lt"/>
        <a:ea typeface="+mn-ea"/>
        <a:cs typeface="+mn-cs"/>
      </a:defRPr>
    </a:lvl3pPr>
    <a:lvl4pPr marL="2021115" algn="l" defTabSz="1347408" rtl="0" eaLnBrk="1" latinLnBrk="0" hangingPunct="1">
      <a:defRPr sz="2652" kern="1200">
        <a:solidFill>
          <a:schemeClr val="tx1"/>
        </a:solidFill>
        <a:latin typeface="+mn-lt"/>
        <a:ea typeface="+mn-ea"/>
        <a:cs typeface="+mn-cs"/>
      </a:defRPr>
    </a:lvl4pPr>
    <a:lvl5pPr marL="2694819" algn="l" defTabSz="1347408" rtl="0" eaLnBrk="1" latinLnBrk="0" hangingPunct="1">
      <a:defRPr sz="2652" kern="1200">
        <a:solidFill>
          <a:schemeClr val="tx1"/>
        </a:solidFill>
        <a:latin typeface="+mn-lt"/>
        <a:ea typeface="+mn-ea"/>
        <a:cs typeface="+mn-cs"/>
      </a:defRPr>
    </a:lvl5pPr>
    <a:lvl6pPr marL="3368521" algn="l" defTabSz="1347408" rtl="0" eaLnBrk="1" latinLnBrk="0" hangingPunct="1">
      <a:defRPr sz="2652" kern="1200">
        <a:solidFill>
          <a:schemeClr val="tx1"/>
        </a:solidFill>
        <a:latin typeface="+mn-lt"/>
        <a:ea typeface="+mn-ea"/>
        <a:cs typeface="+mn-cs"/>
      </a:defRPr>
    </a:lvl6pPr>
    <a:lvl7pPr marL="4042227" algn="l" defTabSz="1347408" rtl="0" eaLnBrk="1" latinLnBrk="0" hangingPunct="1">
      <a:defRPr sz="2652" kern="1200">
        <a:solidFill>
          <a:schemeClr val="tx1"/>
        </a:solidFill>
        <a:latin typeface="+mn-lt"/>
        <a:ea typeface="+mn-ea"/>
        <a:cs typeface="+mn-cs"/>
      </a:defRPr>
    </a:lvl7pPr>
    <a:lvl8pPr marL="4715931" algn="l" defTabSz="1347408" rtl="0" eaLnBrk="1" latinLnBrk="0" hangingPunct="1">
      <a:defRPr sz="2652" kern="1200">
        <a:solidFill>
          <a:schemeClr val="tx1"/>
        </a:solidFill>
        <a:latin typeface="+mn-lt"/>
        <a:ea typeface="+mn-ea"/>
        <a:cs typeface="+mn-cs"/>
      </a:defRPr>
    </a:lvl8pPr>
    <a:lvl9pPr marL="5389635" algn="l" defTabSz="1347408" rtl="0" eaLnBrk="1" latinLnBrk="0" hangingPunct="1">
      <a:defRPr sz="265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884A79B-A308-4875-874F-28671B83D200}">
          <p14:sldIdLst>
            <p14:sldId id="343"/>
            <p14:sldId id="379"/>
            <p14:sldId id="382"/>
            <p14:sldId id="375"/>
            <p14:sldId id="370"/>
            <p14:sldId id="360"/>
            <p14:sldId id="376"/>
            <p14:sldId id="363"/>
            <p14:sldId id="364"/>
            <p14:sldId id="365"/>
            <p14:sldId id="366"/>
            <p14:sldId id="367"/>
            <p14:sldId id="381"/>
            <p14:sldId id="380"/>
            <p14:sldId id="348"/>
            <p14:sldId id="373"/>
            <p14:sldId id="369"/>
            <p14:sldId id="374"/>
            <p14:sldId id="3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86" userDrawn="1">
          <p15:clr>
            <a:srgbClr val="A4A3A4"/>
          </p15:clr>
        </p15:guide>
        <p15:guide id="2" pos="294" userDrawn="1">
          <p15:clr>
            <a:srgbClr val="A4A3A4"/>
          </p15:clr>
        </p15:guide>
        <p15:guide id="3" pos="5670" userDrawn="1">
          <p15:clr>
            <a:srgbClr val="A4A3A4"/>
          </p15:clr>
        </p15:guide>
        <p15:guide id="4" pos="7440" userDrawn="1">
          <p15:clr>
            <a:srgbClr val="A4A3A4"/>
          </p15:clr>
        </p15:guide>
        <p15:guide id="5" orient="horz" pos="1411" userDrawn="1">
          <p15:clr>
            <a:srgbClr val="A4A3A4"/>
          </p15:clr>
        </p15:guide>
        <p15:guide id="6" orient="horz" pos="5938" userDrawn="1">
          <p15:clr>
            <a:srgbClr val="A4A3A4"/>
          </p15:clr>
        </p15:guide>
        <p15:guide id="7" pos="10985" userDrawn="1">
          <p15:clr>
            <a:srgbClr val="A4A3A4"/>
          </p15:clr>
        </p15:guide>
        <p15:guide id="8" orient="horz" pos="1823" userDrawn="1">
          <p15:clr>
            <a:srgbClr val="A4A3A4"/>
          </p15:clr>
        </p15:guide>
        <p15:guide id="9" orient="horz" pos="4175" userDrawn="1">
          <p15:clr>
            <a:srgbClr val="A4A3A4"/>
          </p15:clr>
        </p15:guide>
        <p15:guide id="10" pos="59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94D97A-5BDD-1CD7-C890-8D098A8D5A62}" name="Clara CALIPEL" initials="CC" userId="S::clara.calipel@i4ce.org::9007d9ef-592d-4f87-aaa5-5c942b832793" providerId="AD"/>
  <p188:author id="{EF303ADB-6850-03C9-FE36-E2F725B24FB5}" name="Antoine BIZIEN" initials="AB" userId="S::antoine.bizien@i4ce.org::9120403f-af83-4b4a-a501-5921cf9b0a0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ime LEDEZ" initials="ML" lastIdx="13" clrIdx="0">
    <p:extLst>
      <p:ext uri="{19B8F6BF-5375-455C-9EA6-DF929625EA0E}">
        <p15:presenceInfo xmlns:p15="http://schemas.microsoft.com/office/powerpoint/2012/main" userId="S-1-5-21-4224616334-2960362561-2654960143-1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4B6"/>
    <a:srgbClr val="5F5F5F"/>
    <a:srgbClr val="E7AFB3"/>
    <a:srgbClr val="174195"/>
    <a:srgbClr val="EEF1F8"/>
    <a:srgbClr val="FED500"/>
    <a:srgbClr val="7F8185"/>
    <a:srgbClr val="ADAEB1"/>
    <a:srgbClr val="444444"/>
    <a:srgbClr val="009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5FD9A8-5668-4996-B09E-1B79B648CC0F}" v="1555" dt="2024-02-19T16:21:52.498"/>
    <p1510:client id="{97794BFF-B89C-C975-739C-445A9FFC02A4}" v="80" dt="2024-02-20T18:13:12.593"/>
    <p1510:client id="{A6C4791F-AF8F-4DC9-A620-9F62C1B4D0FF}" v="2416" dt="2024-02-19T18:46:07.122"/>
    <p1510:client id="{ABB04E21-80FA-4FB2-9502-DA5BBF4D4339}" v="56" dt="2024-02-19T14:07:03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92" autoAdjust="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>
        <p:guide orient="horz" pos="3586"/>
        <p:guide pos="294"/>
        <p:guide pos="5670"/>
        <p:guide pos="7440"/>
        <p:guide orient="horz" pos="1411"/>
        <p:guide orient="horz" pos="5938"/>
        <p:guide pos="10985"/>
        <p:guide orient="horz" pos="1823"/>
        <p:guide orient="horz" pos="4175"/>
        <p:guide pos="59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ne.boulez@i4ce.org" userId="S::urn:spo:guest#pauline.boulez@i4ce.org::" providerId="AD" clId="Web-{97794BFF-B89C-C975-739C-445A9FFC02A4}"/>
    <pc:docChg chg="addSld delSld modSld sldOrd modSection">
      <pc:chgData name="pauline.boulez@i4ce.org" userId="S::urn:spo:guest#pauline.boulez@i4ce.org::" providerId="AD" clId="Web-{97794BFF-B89C-C975-739C-445A9FFC02A4}" dt="2024-02-20T18:13:12.593" v="71" actId="14100"/>
      <pc:docMkLst>
        <pc:docMk/>
      </pc:docMkLst>
      <pc:sldChg chg="modSp ord">
        <pc:chgData name="pauline.boulez@i4ce.org" userId="S::urn:spo:guest#pauline.boulez@i4ce.org::" providerId="AD" clId="Web-{97794BFF-B89C-C975-739C-445A9FFC02A4}" dt="2024-02-20T18:09:30.664" v="66" actId="20577"/>
        <pc:sldMkLst>
          <pc:docMk/>
          <pc:sldMk cId="2626431813" sldId="343"/>
        </pc:sldMkLst>
        <pc:spChg chg="mod">
          <ac:chgData name="pauline.boulez@i4ce.org" userId="S::urn:spo:guest#pauline.boulez@i4ce.org::" providerId="AD" clId="Web-{97794BFF-B89C-C975-739C-445A9FFC02A4}" dt="2024-02-20T18:09:30.664" v="66" actId="20577"/>
          <ac:spMkLst>
            <pc:docMk/>
            <pc:sldMk cId="2626431813" sldId="343"/>
            <ac:spMk id="4" creationId="{00000000-0000-0000-0000-000000000000}"/>
          </ac:spMkLst>
        </pc:spChg>
      </pc:sldChg>
      <pc:sldChg chg="add del ord replId">
        <pc:chgData name="pauline.boulez@i4ce.org" userId="S::urn:spo:guest#pauline.boulez@i4ce.org::" providerId="AD" clId="Web-{97794BFF-B89C-C975-739C-445A9FFC02A4}" dt="2024-02-20T18:08:56.085" v="63"/>
        <pc:sldMkLst>
          <pc:docMk/>
          <pc:sldMk cId="4154840017" sldId="378"/>
        </pc:sldMkLst>
      </pc:sldChg>
      <pc:sldChg chg="addSp delSp modSp add ord replId delAnim">
        <pc:chgData name="pauline.boulez@i4ce.org" userId="S::urn:spo:guest#pauline.boulez@i4ce.org::" providerId="AD" clId="Web-{97794BFF-B89C-C975-739C-445A9FFC02A4}" dt="2024-02-20T18:10:27.197" v="68" actId="1076"/>
        <pc:sldMkLst>
          <pc:docMk/>
          <pc:sldMk cId="2594751835" sldId="379"/>
        </pc:sldMkLst>
        <pc:spChg chg="del">
          <ac:chgData name="pauline.boulez@i4ce.org" userId="S::urn:spo:guest#pauline.boulez@i4ce.org::" providerId="AD" clId="Web-{97794BFF-B89C-C975-739C-445A9FFC02A4}" dt="2024-02-20T17:15:00.230" v="7"/>
          <ac:spMkLst>
            <pc:docMk/>
            <pc:sldMk cId="2594751835" sldId="379"/>
            <ac:spMk id="2" creationId="{611C586D-B6A1-8FB3-FF4B-50D84706B98C}"/>
          </ac:spMkLst>
        </pc:spChg>
        <pc:spChg chg="mod">
          <ac:chgData name="pauline.boulez@i4ce.org" userId="S::urn:spo:guest#pauline.boulez@i4ce.org::" providerId="AD" clId="Web-{97794BFF-B89C-C975-739C-445A9FFC02A4}" dt="2024-02-20T18:06:44.206" v="60" actId="20577"/>
          <ac:spMkLst>
            <pc:docMk/>
            <pc:sldMk cId="2594751835" sldId="379"/>
            <ac:spMk id="3" creationId="{15F3DC19-5C81-DAD2-22D5-310CDEEDF927}"/>
          </ac:spMkLst>
        </pc:spChg>
        <pc:spChg chg="mod">
          <ac:chgData name="pauline.boulez@i4ce.org" userId="S::urn:spo:guest#pauline.boulez@i4ce.org::" providerId="AD" clId="Web-{97794BFF-B89C-C975-739C-445A9FFC02A4}" dt="2024-02-20T17:58:42.254" v="28"/>
          <ac:spMkLst>
            <pc:docMk/>
            <pc:sldMk cId="2594751835" sldId="379"/>
            <ac:spMk id="4" creationId="{22938B2B-F021-F5E2-FD0A-AD4DF7DDA4C9}"/>
          </ac:spMkLst>
        </pc:spChg>
        <pc:spChg chg="del mod">
          <ac:chgData name="pauline.boulez@i4ce.org" userId="S::urn:spo:guest#pauline.boulez@i4ce.org::" providerId="AD" clId="Web-{97794BFF-B89C-C975-739C-445A9FFC02A4}" dt="2024-02-20T17:14:51.636" v="5"/>
          <ac:spMkLst>
            <pc:docMk/>
            <pc:sldMk cId="2594751835" sldId="379"/>
            <ac:spMk id="5" creationId="{35DA2448-D710-F60B-7A76-B8D9373F818B}"/>
          </ac:spMkLst>
        </pc:spChg>
        <pc:spChg chg="del">
          <ac:chgData name="pauline.boulez@i4ce.org" userId="S::urn:spo:guest#pauline.boulez@i4ce.org::" providerId="AD" clId="Web-{97794BFF-B89C-C975-739C-445A9FFC02A4}" dt="2024-02-20T17:14:56.386" v="6"/>
          <ac:spMkLst>
            <pc:docMk/>
            <pc:sldMk cId="2594751835" sldId="379"/>
            <ac:spMk id="6" creationId="{3B0E1D28-B602-943B-2F00-5C2CA187681C}"/>
          </ac:spMkLst>
        </pc:spChg>
        <pc:spChg chg="add mod">
          <ac:chgData name="pauline.boulez@i4ce.org" userId="S::urn:spo:guest#pauline.boulez@i4ce.org::" providerId="AD" clId="Web-{97794BFF-B89C-C975-739C-445A9FFC02A4}" dt="2024-02-20T17:59:28.192" v="33"/>
          <ac:spMkLst>
            <pc:docMk/>
            <pc:sldMk cId="2594751835" sldId="379"/>
            <ac:spMk id="8" creationId="{029CB40C-9A98-3669-88D8-8C56D77F0D5F}"/>
          </ac:spMkLst>
        </pc:spChg>
        <pc:picChg chg="add del mod modCrop">
          <ac:chgData name="pauline.boulez@i4ce.org" userId="S::urn:spo:guest#pauline.boulez@i4ce.org::" providerId="AD" clId="Web-{97794BFF-B89C-C975-739C-445A9FFC02A4}" dt="2024-02-20T18:04:56.484" v="52"/>
          <ac:picMkLst>
            <pc:docMk/>
            <pc:sldMk cId="2594751835" sldId="379"/>
            <ac:picMk id="2" creationId="{3951C19D-CACE-AFE6-7240-D2EDF81B77EB}"/>
          </ac:picMkLst>
        </pc:picChg>
        <pc:picChg chg="add mod modCrop">
          <ac:chgData name="pauline.boulez@i4ce.org" userId="S::urn:spo:guest#pauline.boulez@i4ce.org::" providerId="AD" clId="Web-{97794BFF-B89C-C975-739C-445A9FFC02A4}" dt="2024-02-20T18:10:27.197" v="68" actId="1076"/>
          <ac:picMkLst>
            <pc:docMk/>
            <pc:sldMk cId="2594751835" sldId="379"/>
            <ac:picMk id="5" creationId="{7BDD6280-D836-C304-CF18-656ED1017DDE}"/>
          </ac:picMkLst>
        </pc:picChg>
      </pc:sldChg>
      <pc:sldChg chg="addSp modSp add ord replId">
        <pc:chgData name="pauline.boulez@i4ce.org" userId="S::urn:spo:guest#pauline.boulez@i4ce.org::" providerId="AD" clId="Web-{97794BFF-B89C-C975-739C-445A9FFC02A4}" dt="2024-02-20T18:13:12.593" v="71" actId="14100"/>
        <pc:sldMkLst>
          <pc:docMk/>
          <pc:sldMk cId="1518081689" sldId="380"/>
        </pc:sldMkLst>
        <pc:spChg chg="mod">
          <ac:chgData name="pauline.boulez@i4ce.org" userId="S::urn:spo:guest#pauline.boulez@i4ce.org::" providerId="AD" clId="Web-{97794BFF-B89C-C975-739C-445A9FFC02A4}" dt="2024-02-20T17:31:14.084" v="23" actId="20577"/>
          <ac:spMkLst>
            <pc:docMk/>
            <pc:sldMk cId="1518081689" sldId="380"/>
            <ac:spMk id="3" creationId="{15F3DC19-5C81-DAD2-22D5-310CDEEDF927}"/>
          </ac:spMkLst>
        </pc:spChg>
        <pc:spChg chg="mod">
          <ac:chgData name="pauline.boulez@i4ce.org" userId="S::urn:spo:guest#pauline.boulez@i4ce.org::" providerId="AD" clId="Web-{97794BFF-B89C-C975-739C-445A9FFC02A4}" dt="2024-02-20T18:13:12.593" v="71" actId="14100"/>
          <ac:spMkLst>
            <pc:docMk/>
            <pc:sldMk cId="1518081689" sldId="380"/>
            <ac:spMk id="8" creationId="{029CB40C-9A98-3669-88D8-8C56D77F0D5F}"/>
          </ac:spMkLst>
        </pc:spChg>
        <pc:picChg chg="add mod modCrop">
          <ac:chgData name="pauline.boulez@i4ce.org" userId="S::urn:spo:guest#pauline.boulez@i4ce.org::" providerId="AD" clId="Web-{97794BFF-B89C-C975-739C-445A9FFC02A4}" dt="2024-02-20T18:11:36.699" v="70"/>
          <ac:picMkLst>
            <pc:docMk/>
            <pc:sldMk cId="1518081689" sldId="380"/>
            <ac:picMk id="2" creationId="{AE108C46-9C9C-09B9-F3BE-7E8ED01C19F7}"/>
          </ac:picMkLst>
        </pc:picChg>
      </pc:sldChg>
      <pc:sldChg chg="add replId">
        <pc:chgData name="pauline.boulez@i4ce.org" userId="S::urn:spo:guest#pauline.boulez@i4ce.org::" providerId="AD" clId="Web-{97794BFF-B89C-C975-739C-445A9FFC02A4}" dt="2024-02-20T18:04:34.530" v="50"/>
        <pc:sldMkLst>
          <pc:docMk/>
          <pc:sldMk cId="1332350712" sldId="381"/>
        </pc:sldMkLst>
      </pc:sldChg>
      <pc:sldChg chg="add replId">
        <pc:chgData name="pauline.boulez@i4ce.org" userId="S::urn:spo:guest#pauline.boulez@i4ce.org::" providerId="AD" clId="Web-{97794BFF-B89C-C975-739C-445A9FFC02A4}" dt="2024-02-20T18:08:45.600" v="61"/>
        <pc:sldMkLst>
          <pc:docMk/>
          <pc:sldMk cId="2218627907" sldId="382"/>
        </pc:sldMkLst>
      </pc:sldChg>
    </pc:docChg>
  </pc:docChgLst>
  <pc:docChgLst>
    <pc:chgData name="Clara CALIPEL" userId="9007d9ef-592d-4f87-aaa5-5c942b832793" providerId="ADAL" clId="{A6C4791F-AF8F-4DC9-A620-9F62C1B4D0FF}"/>
    <pc:docChg chg="undo redo custSel addSld delSld modSld sldOrd modMainMaster modSection modNotesMaster">
      <pc:chgData name="Clara CALIPEL" userId="9007d9ef-592d-4f87-aaa5-5c942b832793" providerId="ADAL" clId="{A6C4791F-AF8F-4DC9-A620-9F62C1B4D0FF}" dt="2024-02-19T18:46:07.122" v="12504" actId="790"/>
      <pc:docMkLst>
        <pc:docMk/>
      </pc:docMkLst>
      <pc:sldChg chg="modSp mod">
        <pc:chgData name="Clara CALIPEL" userId="9007d9ef-592d-4f87-aaa5-5c942b832793" providerId="ADAL" clId="{A6C4791F-AF8F-4DC9-A620-9F62C1B4D0FF}" dt="2024-02-19T18:46:07.122" v="12504" actId="790"/>
        <pc:sldMkLst>
          <pc:docMk/>
          <pc:sldMk cId="2626431813" sldId="343"/>
        </pc:sldMkLst>
        <pc:spChg chg="mod">
          <ac:chgData name="Clara CALIPEL" userId="9007d9ef-592d-4f87-aaa5-5c942b832793" providerId="ADAL" clId="{A6C4791F-AF8F-4DC9-A620-9F62C1B4D0FF}" dt="2024-02-19T10:28:21.177" v="10222" actId="404"/>
          <ac:spMkLst>
            <pc:docMk/>
            <pc:sldMk cId="2626431813" sldId="343"/>
            <ac:spMk id="2" creationId="{00000000-0000-0000-0000-000000000000}"/>
          </ac:spMkLst>
        </pc:spChg>
        <pc:spChg chg="mod">
          <ac:chgData name="Clara CALIPEL" userId="9007d9ef-592d-4f87-aaa5-5c942b832793" providerId="ADAL" clId="{A6C4791F-AF8F-4DC9-A620-9F62C1B4D0FF}" dt="2024-02-19T18:46:07.122" v="12504" actId="790"/>
          <ac:spMkLst>
            <pc:docMk/>
            <pc:sldMk cId="2626431813" sldId="343"/>
            <ac:spMk id="4" creationId="{00000000-0000-0000-0000-000000000000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2626431813" sldId="343"/>
            <ac:spMk id="5" creationId="{00000000-0000-0000-0000-000000000000}"/>
          </ac:spMkLst>
        </pc:spChg>
        <pc:spChg chg="mod">
          <ac:chgData name="Clara CALIPEL" userId="9007d9ef-592d-4f87-aaa5-5c942b832793" providerId="ADAL" clId="{A6C4791F-AF8F-4DC9-A620-9F62C1B4D0FF}" dt="2024-02-19T10:27:42.961" v="10177" actId="20577"/>
          <ac:spMkLst>
            <pc:docMk/>
            <pc:sldMk cId="2626431813" sldId="343"/>
            <ac:spMk id="6" creationId="{00000000-0000-0000-0000-000000000000}"/>
          </ac:spMkLst>
        </pc:spChg>
      </pc:sldChg>
      <pc:sldChg chg="modSp add del mod">
        <pc:chgData name="Clara CALIPEL" userId="9007d9ef-592d-4f87-aaa5-5c942b832793" providerId="ADAL" clId="{A6C4791F-AF8F-4DC9-A620-9F62C1B4D0FF}" dt="2024-02-19T18:39:29.561" v="12423" actId="27636"/>
        <pc:sldMkLst>
          <pc:docMk/>
          <pc:sldMk cId="2537404300" sldId="348"/>
        </pc:sldMkLst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2537404300" sldId="348"/>
            <ac:spMk id="2" creationId="{B24560CC-9D4A-31E3-4FCC-E485AE4BB9F2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2537404300" sldId="348"/>
            <ac:spMk id="3" creationId="{0F602B7F-0813-D96B-4F66-32ECBB367572}"/>
          </ac:spMkLst>
        </pc:spChg>
        <pc:spChg chg="mod">
          <ac:chgData name="Clara CALIPEL" userId="9007d9ef-592d-4f87-aaa5-5c942b832793" providerId="ADAL" clId="{A6C4791F-AF8F-4DC9-A620-9F62C1B4D0FF}" dt="2024-02-19T18:39:29.561" v="12423" actId="27636"/>
          <ac:spMkLst>
            <pc:docMk/>
            <pc:sldMk cId="2537404300" sldId="348"/>
            <ac:spMk id="7" creationId="{55FBA08E-4252-4E64-9CA1-0797846B8BC6}"/>
          </ac:spMkLst>
        </pc:spChg>
      </pc:sldChg>
      <pc:sldChg chg="modSp del mod setBg">
        <pc:chgData name="Clara CALIPEL" userId="9007d9ef-592d-4f87-aaa5-5c942b832793" providerId="ADAL" clId="{A6C4791F-AF8F-4DC9-A620-9F62C1B4D0FF}" dt="2024-02-16T09:54:25.943" v="4560" actId="47"/>
        <pc:sldMkLst>
          <pc:docMk/>
          <pc:sldMk cId="3848287501" sldId="350"/>
        </pc:sldMkLst>
        <pc:spChg chg="mod">
          <ac:chgData name="Clara CALIPEL" userId="9007d9ef-592d-4f87-aaa5-5c942b832793" providerId="ADAL" clId="{A6C4791F-AF8F-4DC9-A620-9F62C1B4D0FF}" dt="2024-02-14T09:39:04.404" v="26"/>
          <ac:spMkLst>
            <pc:docMk/>
            <pc:sldMk cId="3848287501" sldId="350"/>
            <ac:spMk id="2" creationId="{3672A727-5E59-C033-36F4-2B821C11BE3C}"/>
          </ac:spMkLst>
        </pc:spChg>
        <pc:spChg chg="mod">
          <ac:chgData name="Clara CALIPEL" userId="9007d9ef-592d-4f87-aaa5-5c942b832793" providerId="ADAL" clId="{A6C4791F-AF8F-4DC9-A620-9F62C1B4D0FF}" dt="2024-02-14T09:39:04.404" v="26"/>
          <ac:spMkLst>
            <pc:docMk/>
            <pc:sldMk cId="3848287501" sldId="350"/>
            <ac:spMk id="3" creationId="{00000000-0000-0000-0000-000000000000}"/>
          </ac:spMkLst>
        </pc:spChg>
        <pc:spChg chg="mod">
          <ac:chgData name="Clara CALIPEL" userId="9007d9ef-592d-4f87-aaa5-5c942b832793" providerId="ADAL" clId="{A6C4791F-AF8F-4DC9-A620-9F62C1B4D0FF}" dt="2024-02-14T09:39:04.404" v="26"/>
          <ac:spMkLst>
            <pc:docMk/>
            <pc:sldMk cId="3848287501" sldId="350"/>
            <ac:spMk id="7" creationId="{9048B2CE-774A-72D7-3F14-F1CE7934E6A4}"/>
          </ac:spMkLst>
        </pc:spChg>
        <pc:spChg chg="mod">
          <ac:chgData name="Clara CALIPEL" userId="9007d9ef-592d-4f87-aaa5-5c942b832793" providerId="ADAL" clId="{A6C4791F-AF8F-4DC9-A620-9F62C1B4D0FF}" dt="2024-02-14T09:39:04.404" v="26"/>
          <ac:spMkLst>
            <pc:docMk/>
            <pc:sldMk cId="3848287501" sldId="350"/>
            <ac:spMk id="8" creationId="{83D0180F-0D28-4852-67B1-BE8B01381EC5}"/>
          </ac:spMkLst>
        </pc:spChg>
        <pc:grpChg chg="mod">
          <ac:chgData name="Clara CALIPEL" userId="9007d9ef-592d-4f87-aaa5-5c942b832793" providerId="ADAL" clId="{A6C4791F-AF8F-4DC9-A620-9F62C1B4D0FF}" dt="2024-02-14T09:39:04.404" v="26"/>
          <ac:grpSpMkLst>
            <pc:docMk/>
            <pc:sldMk cId="3848287501" sldId="350"/>
            <ac:grpSpMk id="12" creationId="{2E9C48FF-DA71-57EF-3EE2-AE0661A68406}"/>
          </ac:grpSpMkLst>
        </pc:grpChg>
        <pc:picChg chg="mod">
          <ac:chgData name="Clara CALIPEL" userId="9007d9ef-592d-4f87-aaa5-5c942b832793" providerId="ADAL" clId="{A6C4791F-AF8F-4DC9-A620-9F62C1B4D0FF}" dt="2024-02-14T09:39:04.404" v="26"/>
          <ac:picMkLst>
            <pc:docMk/>
            <pc:sldMk cId="3848287501" sldId="350"/>
            <ac:picMk id="9" creationId="{C22BD7B2-858A-5A16-9869-5C09CB8A0C88}"/>
          </ac:picMkLst>
        </pc:picChg>
        <pc:picChg chg="mod">
          <ac:chgData name="Clara CALIPEL" userId="9007d9ef-592d-4f87-aaa5-5c942b832793" providerId="ADAL" clId="{A6C4791F-AF8F-4DC9-A620-9F62C1B4D0FF}" dt="2024-02-14T09:39:04.404" v="26"/>
          <ac:picMkLst>
            <pc:docMk/>
            <pc:sldMk cId="3848287501" sldId="350"/>
            <ac:picMk id="13" creationId="{336676C6-5C8D-BE80-7383-0ABA93A9A33F}"/>
          </ac:picMkLst>
        </pc:picChg>
        <pc:picChg chg="mod">
          <ac:chgData name="Clara CALIPEL" userId="9007d9ef-592d-4f87-aaa5-5c942b832793" providerId="ADAL" clId="{A6C4791F-AF8F-4DC9-A620-9F62C1B4D0FF}" dt="2024-02-14T09:39:04.404" v="26"/>
          <ac:picMkLst>
            <pc:docMk/>
            <pc:sldMk cId="3848287501" sldId="350"/>
            <ac:picMk id="14" creationId="{05C8CCA5-2004-8CE7-0FF7-724C0C4056F6}"/>
          </ac:picMkLst>
        </pc:picChg>
        <pc:picChg chg="mod">
          <ac:chgData name="Clara CALIPEL" userId="9007d9ef-592d-4f87-aaa5-5c942b832793" providerId="ADAL" clId="{A6C4791F-AF8F-4DC9-A620-9F62C1B4D0FF}" dt="2024-02-14T09:39:04.404" v="26"/>
          <ac:picMkLst>
            <pc:docMk/>
            <pc:sldMk cId="3848287501" sldId="350"/>
            <ac:picMk id="15" creationId="{C0405DCE-CC8C-FE17-C789-86326B3070E5}"/>
          </ac:picMkLst>
        </pc:picChg>
        <pc:picChg chg="mod">
          <ac:chgData name="Clara CALIPEL" userId="9007d9ef-592d-4f87-aaa5-5c942b832793" providerId="ADAL" clId="{A6C4791F-AF8F-4DC9-A620-9F62C1B4D0FF}" dt="2024-02-14T09:39:04.404" v="26"/>
          <ac:picMkLst>
            <pc:docMk/>
            <pc:sldMk cId="3848287501" sldId="350"/>
            <ac:picMk id="16" creationId="{672F3CBE-A11A-4B07-7B8E-D19668CCBE9E}"/>
          </ac:picMkLst>
        </pc:picChg>
        <pc:picChg chg="mod">
          <ac:chgData name="Clara CALIPEL" userId="9007d9ef-592d-4f87-aaa5-5c942b832793" providerId="ADAL" clId="{A6C4791F-AF8F-4DC9-A620-9F62C1B4D0FF}" dt="2024-02-14T09:39:04.404" v="26"/>
          <ac:picMkLst>
            <pc:docMk/>
            <pc:sldMk cId="3848287501" sldId="350"/>
            <ac:picMk id="17" creationId="{D6C887B8-6EDC-9497-364D-96E63538C15B}"/>
          </ac:picMkLst>
        </pc:picChg>
        <pc:picChg chg="mod">
          <ac:chgData name="Clara CALIPEL" userId="9007d9ef-592d-4f87-aaa5-5c942b832793" providerId="ADAL" clId="{A6C4791F-AF8F-4DC9-A620-9F62C1B4D0FF}" dt="2024-02-14T09:39:04.404" v="26"/>
          <ac:picMkLst>
            <pc:docMk/>
            <pc:sldMk cId="3848287501" sldId="350"/>
            <ac:picMk id="18" creationId="{4FFAAAC5-5FAE-F425-D4B1-DB37135AB48D}"/>
          </ac:picMkLst>
        </pc:picChg>
        <pc:picChg chg="mod">
          <ac:chgData name="Clara CALIPEL" userId="9007d9ef-592d-4f87-aaa5-5c942b832793" providerId="ADAL" clId="{A6C4791F-AF8F-4DC9-A620-9F62C1B4D0FF}" dt="2024-02-14T09:39:04.404" v="26"/>
          <ac:picMkLst>
            <pc:docMk/>
            <pc:sldMk cId="3848287501" sldId="350"/>
            <ac:picMk id="19" creationId="{47EE25FC-1050-174E-0C8F-C1EFF6334072}"/>
          </ac:picMkLst>
        </pc:picChg>
      </pc:sldChg>
      <pc:sldChg chg="modSp del mod setBg">
        <pc:chgData name="Clara CALIPEL" userId="9007d9ef-592d-4f87-aaa5-5c942b832793" providerId="ADAL" clId="{A6C4791F-AF8F-4DC9-A620-9F62C1B4D0FF}" dt="2024-02-16T09:54:27.662" v="4561" actId="47"/>
        <pc:sldMkLst>
          <pc:docMk/>
          <pc:sldMk cId="4168874808" sldId="354"/>
        </pc:sldMkLst>
        <pc:spChg chg="mod">
          <ac:chgData name="Clara CALIPEL" userId="9007d9ef-592d-4f87-aaa5-5c942b832793" providerId="ADAL" clId="{A6C4791F-AF8F-4DC9-A620-9F62C1B4D0FF}" dt="2024-02-14T09:39:04.404" v="26"/>
          <ac:spMkLst>
            <pc:docMk/>
            <pc:sldMk cId="4168874808" sldId="354"/>
            <ac:spMk id="3" creationId="{F9E60E86-F213-DDC3-A7A7-CBBE3EA4A73E}"/>
          </ac:spMkLst>
        </pc:spChg>
        <pc:picChg chg="mod">
          <ac:chgData name="Clara CALIPEL" userId="9007d9ef-592d-4f87-aaa5-5c942b832793" providerId="ADAL" clId="{A6C4791F-AF8F-4DC9-A620-9F62C1B4D0FF}" dt="2024-02-14T09:39:04.404" v="26"/>
          <ac:picMkLst>
            <pc:docMk/>
            <pc:sldMk cId="4168874808" sldId="354"/>
            <ac:picMk id="5" creationId="{917D551C-8F72-672A-F31A-BAC99170FCD0}"/>
          </ac:picMkLst>
        </pc:picChg>
      </pc:sldChg>
      <pc:sldChg chg="addSp delSp modSp mod delCm modCm modNotes">
        <pc:chgData name="Clara CALIPEL" userId="9007d9ef-592d-4f87-aaa5-5c942b832793" providerId="ADAL" clId="{A6C4791F-AF8F-4DC9-A620-9F62C1B4D0FF}" dt="2024-02-19T18:40:40.800" v="12452" actId="1036"/>
        <pc:sldMkLst>
          <pc:docMk/>
          <pc:sldMk cId="4202365058" sldId="360"/>
        </pc:sldMkLst>
        <pc:spChg chg="del mod">
          <ac:chgData name="Clara CALIPEL" userId="9007d9ef-592d-4f87-aaa5-5c942b832793" providerId="ADAL" clId="{A6C4791F-AF8F-4DC9-A620-9F62C1B4D0FF}" dt="2024-02-15T14:14:48.063" v="833" actId="478"/>
          <ac:spMkLst>
            <pc:docMk/>
            <pc:sldMk cId="4202365058" sldId="360"/>
            <ac:spMk id="2" creationId="{AB21D81E-95B7-764C-104A-2069DC7CF0E1}"/>
          </ac:spMkLst>
        </pc:spChg>
        <pc:spChg chg="add mod or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2" creationId="{BB10D6DB-2C71-D52C-E87C-2C2B76F5F712}"/>
          </ac:spMkLst>
        </pc:spChg>
        <pc:spChg chg="mod">
          <ac:chgData name="Clara CALIPEL" userId="9007d9ef-592d-4f87-aaa5-5c942b832793" providerId="ADAL" clId="{A6C4791F-AF8F-4DC9-A620-9F62C1B4D0FF}" dt="2024-02-14T09:39:04.404" v="26"/>
          <ac:spMkLst>
            <pc:docMk/>
            <pc:sldMk cId="4202365058" sldId="360"/>
            <ac:spMk id="3" creationId="{0CA499BD-3613-A2A3-1B36-6EE9D970DE52}"/>
          </ac:spMkLst>
        </pc:spChg>
        <pc:spChg chg="del">
          <ac:chgData name="Clara CALIPEL" userId="9007d9ef-592d-4f87-aaa5-5c942b832793" providerId="ADAL" clId="{A6C4791F-AF8F-4DC9-A620-9F62C1B4D0FF}" dt="2024-02-19T10:01:32.965" v="9741" actId="478"/>
          <ac:spMkLst>
            <pc:docMk/>
            <pc:sldMk cId="4202365058" sldId="360"/>
            <ac:spMk id="4" creationId="{34EE8BA4-44CA-82BE-003B-4AB51B541D83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5" creationId="{90AC7B12-0432-628D-938B-917245431357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7" creationId="{C9A117EC-6720-E9D8-EEEC-847B7594D637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11" creationId="{74DBE3D1-CD31-8205-2535-3959FCB85299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12" creationId="{9DA4A056-4783-4B9B-F2E3-5286C0FE1B76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13" creationId="{0FFC0D9A-C062-EFC1-E557-BC40000745D7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17" creationId="{C18C89DB-19FE-F427-A8DB-BB1D39A83E18}"/>
          </ac:spMkLst>
        </pc:spChg>
        <pc:spChg chg="del mod">
          <ac:chgData name="Clara CALIPEL" userId="9007d9ef-592d-4f87-aaa5-5c942b832793" providerId="ADAL" clId="{A6C4791F-AF8F-4DC9-A620-9F62C1B4D0FF}" dt="2024-02-16T15:22:31.710" v="7268" actId="478"/>
          <ac:spMkLst>
            <pc:docMk/>
            <pc:sldMk cId="4202365058" sldId="360"/>
            <ac:spMk id="18" creationId="{0BCF4F66-A95F-85BF-D041-321EBF6D3644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19" creationId="{1181CC4A-CB9D-9F24-47F6-92C95691EC97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20" creationId="{64756092-F31F-85FE-02B0-FE70F99B251D}"/>
          </ac:spMkLst>
        </pc:spChg>
        <pc:spChg chg="mod">
          <ac:chgData name="Clara CALIPEL" userId="9007d9ef-592d-4f87-aaa5-5c942b832793" providerId="ADAL" clId="{A6C4791F-AF8F-4DC9-A620-9F62C1B4D0FF}" dt="2024-02-19T18:40:34.518" v="12450" actId="1076"/>
          <ac:spMkLst>
            <pc:docMk/>
            <pc:sldMk cId="4202365058" sldId="360"/>
            <ac:spMk id="21" creationId="{F3CE4E8E-74EF-F5A0-F79A-590D05CCAB26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22" creationId="{21F88EBC-73F0-87D5-0C44-F5E8D1E20F1B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24" creationId="{1FC05551-9FDA-07D8-1FC2-6677A1E825AC}"/>
          </ac:spMkLst>
        </pc:spChg>
        <pc:spChg chg="del mod">
          <ac:chgData name="Clara CALIPEL" userId="9007d9ef-592d-4f87-aaa5-5c942b832793" providerId="ADAL" clId="{A6C4791F-AF8F-4DC9-A620-9F62C1B4D0FF}" dt="2024-02-14T11:07:34.976" v="312" actId="478"/>
          <ac:spMkLst>
            <pc:docMk/>
            <pc:sldMk cId="4202365058" sldId="360"/>
            <ac:spMk id="27" creationId="{37689FA5-1C21-965E-5BB3-0AE6321EB92E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28" creationId="{7BC29579-5466-CEE0-C6F9-24740EC931AF}"/>
          </ac:spMkLst>
        </pc:spChg>
        <pc:spChg chg="del mod">
          <ac:chgData name="Clara CALIPEL" userId="9007d9ef-592d-4f87-aaa5-5c942b832793" providerId="ADAL" clId="{A6C4791F-AF8F-4DC9-A620-9F62C1B4D0FF}" dt="2024-02-14T11:11:28.659" v="469" actId="478"/>
          <ac:spMkLst>
            <pc:docMk/>
            <pc:sldMk cId="4202365058" sldId="360"/>
            <ac:spMk id="28" creationId="{836B2805-9906-552B-80E1-8E24BE0CB054}"/>
          </ac:spMkLst>
        </pc:spChg>
        <pc:spChg chg="del mod">
          <ac:chgData name="Clara CALIPEL" userId="9007d9ef-592d-4f87-aaa5-5c942b832793" providerId="ADAL" clId="{A6C4791F-AF8F-4DC9-A620-9F62C1B4D0FF}" dt="2024-02-15T09:46:47.835" v="587" actId="478"/>
          <ac:spMkLst>
            <pc:docMk/>
            <pc:sldMk cId="4202365058" sldId="360"/>
            <ac:spMk id="29" creationId="{BFBC98D3-AE3C-9F4A-4377-764A95D8C7F1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29" creationId="{F2F9692B-093D-4D78-CCA5-58C0F3CFE9D7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30" creationId="{BBE8AB5C-594A-8C92-3B1A-3074340A78F6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31" creationId="{E471EF5F-F820-5B14-4DF9-C2B01E9FBB01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36" creationId="{6E981F07-AEEF-5F8B-0C43-E5ED89F00977}"/>
          </ac:spMkLst>
        </pc:spChg>
        <pc:spChg chg="mod or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41" creationId="{F4DBEEC1-C56B-265C-434D-309254F23E46}"/>
          </ac:spMkLst>
        </pc:spChg>
        <pc:spChg chg="mod or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42" creationId="{5A3AC659-D4BC-2491-45AD-042AB2AA34EC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44" creationId="{6DE51144-FE3D-ED30-B623-A5C1974D85EC}"/>
          </ac:spMkLst>
        </pc:spChg>
        <pc:spChg chg="add mod">
          <ac:chgData name="Clara CALIPEL" userId="9007d9ef-592d-4f87-aaa5-5c942b832793" providerId="ADAL" clId="{A6C4791F-AF8F-4DC9-A620-9F62C1B4D0FF}" dt="2024-02-16T17:45:36.780" v="8795" actId="404"/>
          <ac:spMkLst>
            <pc:docMk/>
            <pc:sldMk cId="4202365058" sldId="360"/>
            <ac:spMk id="46" creationId="{416E1040-2758-9ADD-E69B-07A4445A24AE}"/>
          </ac:spMkLst>
        </pc:spChg>
        <pc:spChg chg="add del mod">
          <ac:chgData name="Clara CALIPEL" userId="9007d9ef-592d-4f87-aaa5-5c942b832793" providerId="ADAL" clId="{A6C4791F-AF8F-4DC9-A620-9F62C1B4D0FF}" dt="2024-02-14T11:07:40.787" v="313" actId="478"/>
          <ac:spMkLst>
            <pc:docMk/>
            <pc:sldMk cId="4202365058" sldId="360"/>
            <ac:spMk id="48" creationId="{B3081B86-B946-A6F9-D92D-696788834EA6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49" creationId="{F62BAC23-1E12-C0D6-8A53-F47493A060E7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50" creationId="{1191194B-0B88-B2C8-E7EB-8CD410567A3F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51" creationId="{6BD5B40B-1E42-B4F4-89B8-2B1DCF12CD8A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52" creationId="{71B8F5C2-3974-0DCC-F6AD-98BEF359F0B7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53" creationId="{F4006FF9-C457-5C19-95BC-D4EAE8CBB9E5}"/>
          </ac:spMkLst>
        </pc:spChg>
        <pc:spChg chg="del mod">
          <ac:chgData name="Clara CALIPEL" userId="9007d9ef-592d-4f87-aaa5-5c942b832793" providerId="ADAL" clId="{A6C4791F-AF8F-4DC9-A620-9F62C1B4D0FF}" dt="2024-02-15T09:46:42.878" v="586" actId="478"/>
          <ac:spMkLst>
            <pc:docMk/>
            <pc:sldMk cId="4202365058" sldId="360"/>
            <ac:spMk id="54" creationId="{7EBD693B-8612-1E93-A4DD-56A4D61390A1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54" creationId="{DD4F29D2-2C46-9699-41A6-DFDC15FDC8E6}"/>
          </ac:spMkLst>
        </pc:spChg>
        <pc:spChg chg="add mod">
          <ac:chgData name="Clara CALIPEL" userId="9007d9ef-592d-4f87-aaa5-5c942b832793" providerId="ADAL" clId="{A6C4791F-AF8F-4DC9-A620-9F62C1B4D0FF}" dt="2024-02-19T18:40:40.800" v="12452" actId="1036"/>
          <ac:spMkLst>
            <pc:docMk/>
            <pc:sldMk cId="4202365058" sldId="360"/>
            <ac:spMk id="55" creationId="{34B23885-E409-2185-C866-449AFF2D687D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63" creationId="{E5264BAA-B1E1-2E3D-86C8-36DC904E768D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1024" creationId="{468DC418-BCB6-C786-3CE9-18F57CF8580C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1025" creationId="{7493CE69-8480-BB63-7773-35BDB0D672B2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1027" creationId="{B6F2EA13-C80F-C55A-8418-D656ADE817EA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1028" creationId="{F3C0A0C7-BA66-D19E-7A3E-9FC2855523B1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1029" creationId="{F31BB016-C557-8E02-5150-F2051054F3D2}"/>
          </ac:spMkLst>
        </pc:spChg>
        <pc:spChg chg="add mod">
          <ac:chgData name="Clara CALIPEL" userId="9007d9ef-592d-4f87-aaa5-5c942b832793" providerId="ADAL" clId="{A6C4791F-AF8F-4DC9-A620-9F62C1B4D0FF}" dt="2024-02-19T18:39:53.010" v="12429" actId="1036"/>
          <ac:spMkLst>
            <pc:docMk/>
            <pc:sldMk cId="4202365058" sldId="360"/>
            <ac:spMk id="1030" creationId="{591074F3-C773-E426-439B-FF3A28B8B356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1031" creationId="{C6D0DDAB-7F7A-BAD4-1F8F-188C4D6AC5F1}"/>
          </ac:spMkLst>
        </pc:spChg>
        <pc:spChg chg="add del mod">
          <ac:chgData name="Clara CALIPEL" userId="9007d9ef-592d-4f87-aaa5-5c942b832793" providerId="ADAL" clId="{A6C4791F-AF8F-4DC9-A620-9F62C1B4D0FF}" dt="2024-02-19T10:04:02.601" v="9757" actId="478"/>
          <ac:spMkLst>
            <pc:docMk/>
            <pc:sldMk cId="4202365058" sldId="360"/>
            <ac:spMk id="1032" creationId="{DC7BF05F-0DDC-8973-D928-C86933A237EF}"/>
          </ac:spMkLst>
        </pc:spChg>
        <pc:spChg chg="add del mod ord">
          <ac:chgData name="Clara CALIPEL" userId="9007d9ef-592d-4f87-aaa5-5c942b832793" providerId="ADAL" clId="{A6C4791F-AF8F-4DC9-A620-9F62C1B4D0FF}" dt="2024-02-16T16:37:13.375" v="7784" actId="478"/>
          <ac:spMkLst>
            <pc:docMk/>
            <pc:sldMk cId="4202365058" sldId="360"/>
            <ac:spMk id="1032" creationId="{E4F9CBA0-CF06-0241-4E71-8F30229D1D62}"/>
          </ac:spMkLst>
        </pc:spChg>
        <pc:spChg chg="add del mod ord">
          <ac:chgData name="Clara CALIPEL" userId="9007d9ef-592d-4f87-aaa5-5c942b832793" providerId="ADAL" clId="{A6C4791F-AF8F-4DC9-A620-9F62C1B4D0FF}" dt="2024-02-16T16:37:14.162" v="7785" actId="478"/>
          <ac:spMkLst>
            <pc:docMk/>
            <pc:sldMk cId="4202365058" sldId="360"/>
            <ac:spMk id="1033" creationId="{084B4E9E-E080-D8A1-3F20-1AE06A7448BD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1034" creationId="{B72A02FF-5F39-1D2F-AC2F-68ECC2D3C633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1035" creationId="{D92FA4C0-98E6-3353-4278-ACB3BFBCFD99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4202365058" sldId="360"/>
            <ac:spMk id="1036" creationId="{60687029-8D4D-5CF0-0D2E-1A586BC4FD93}"/>
          </ac:spMkLst>
        </pc:spChg>
        <pc:picChg chg="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6" creationId="{4B7EC427-54E1-0BB4-D55D-F749B48F35C9}"/>
          </ac:picMkLst>
        </pc:picChg>
        <pc:picChg chg="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8" creationId="{67A577C5-B3B3-4773-75DC-F8E1AAA21B9C}"/>
          </ac:picMkLst>
        </pc:picChg>
        <pc:picChg chg="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9" creationId="{70E38C23-0A13-E224-CFBB-E8E311063E53}"/>
          </ac:picMkLst>
        </pc:picChg>
        <pc:picChg chg="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10" creationId="{1C96AD91-B081-087F-C5D2-B0BAC650EA84}"/>
          </ac:picMkLst>
        </pc:picChg>
        <pc:picChg chg="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14" creationId="{2EAC6BE8-37B6-38B3-3433-838555B6D4EA}"/>
          </ac:picMkLst>
        </pc:picChg>
        <pc:picChg chg="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15" creationId="{6733FAC0-EDA3-CC81-94FF-B8250021DD0B}"/>
          </ac:picMkLst>
        </pc:picChg>
        <pc:picChg chg="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16" creationId="{F327E41D-8F43-5F13-95B9-6EC5ACE88D7B}"/>
          </ac:picMkLst>
        </pc:picChg>
        <pc:picChg chg="mod">
          <ac:chgData name="Clara CALIPEL" userId="9007d9ef-592d-4f87-aaa5-5c942b832793" providerId="ADAL" clId="{A6C4791F-AF8F-4DC9-A620-9F62C1B4D0FF}" dt="2024-02-19T18:40:34.518" v="12450" actId="1076"/>
          <ac:picMkLst>
            <pc:docMk/>
            <pc:sldMk cId="4202365058" sldId="360"/>
            <ac:picMk id="23" creationId="{1B7C2780-48E0-B6ED-FE7E-9088CA5F15AA}"/>
          </ac:picMkLst>
        </pc:picChg>
        <pc:picChg chg="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25" creationId="{E2A7846F-48C5-B3D6-B1CC-746270BDC761}"/>
          </ac:picMkLst>
        </pc:picChg>
        <pc:picChg chg="mod or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26" creationId="{1F2A774A-04B4-4809-8280-937520A66039}"/>
          </ac:picMkLst>
        </pc:picChg>
        <pc:picChg chg="add 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27" creationId="{E286A689-5305-0D4B-E48C-949AD3B1E013}"/>
          </ac:picMkLst>
        </pc:picChg>
        <pc:picChg chg="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32" creationId="{E16DC54D-2DBB-A76A-99D7-48BABDC9ADBF}"/>
          </ac:picMkLst>
        </pc:picChg>
        <pc:picChg chg="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33" creationId="{850AA5C6-4B6B-75D2-58A7-69D13DDD1D51}"/>
          </ac:picMkLst>
        </pc:picChg>
        <pc:picChg chg="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34" creationId="{D9FBB303-4D85-2741-7F98-F2492BD6DA05}"/>
          </ac:picMkLst>
        </pc:picChg>
        <pc:picChg chg="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35" creationId="{E25D5514-C5C3-4616-0348-FC93FAA2D8F5}"/>
          </ac:picMkLst>
        </pc:picChg>
        <pc:picChg chg="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37" creationId="{00065BEB-2FBD-F766-EA22-B8808962BD93}"/>
          </ac:picMkLst>
        </pc:picChg>
        <pc:picChg chg="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38" creationId="{FB0E7E80-722B-529C-06ED-70B3A57EE0A8}"/>
          </ac:picMkLst>
        </pc:picChg>
        <pc:picChg chg="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39" creationId="{AA870AC5-72E5-AE15-2BFE-C728EFF04EFC}"/>
          </ac:picMkLst>
        </pc:picChg>
        <pc:picChg chg="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40" creationId="{26BC621F-9A2D-66C1-125C-793D5AC3EA4D}"/>
          </ac:picMkLst>
        </pc:picChg>
        <pc:picChg chg="add 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43" creationId="{BC348C8D-AC64-277E-499B-3BE18AB66E3B}"/>
          </ac:picMkLst>
        </pc:picChg>
        <pc:picChg chg="add 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45" creationId="{64726358-DC2D-AFD9-17DC-1CA70CDDF674}"/>
          </ac:picMkLst>
        </pc:picChg>
        <pc:picChg chg="add 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47" creationId="{D42501A9-DF2D-127B-771F-F8A9BF6495BB}"/>
          </ac:picMkLst>
        </pc:picChg>
        <pc:picChg chg="add 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48" creationId="{BEB221D9-79DF-5C90-437C-3DCF5160333D}"/>
          </ac:picMkLst>
        </pc:picChg>
        <pc:picChg chg="add 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56" creationId="{56DE8BA7-2F87-135A-13A7-A0831D3EE552}"/>
          </ac:picMkLst>
        </pc:picChg>
        <pc:picChg chg="add mod">
          <ac:chgData name="Clara CALIPEL" userId="9007d9ef-592d-4f87-aaa5-5c942b832793" providerId="ADAL" clId="{A6C4791F-AF8F-4DC9-A620-9F62C1B4D0FF}" dt="2024-02-16T16:28:08.513" v="7746" actId="1076"/>
          <ac:picMkLst>
            <pc:docMk/>
            <pc:sldMk cId="4202365058" sldId="360"/>
            <ac:picMk id="57" creationId="{8AEA1678-CE08-0270-C240-1BE4EB0A80F3}"/>
          </ac:picMkLst>
        </pc:picChg>
        <pc:picChg chg="add 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58" creationId="{965E2DDB-1DB3-264E-27D6-A8D80849046E}"/>
          </ac:picMkLst>
        </pc:picChg>
        <pc:picChg chg="add 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59" creationId="{7BC029D4-9B67-61C1-4359-85A439F6B055}"/>
          </ac:picMkLst>
        </pc:picChg>
        <pc:picChg chg="add 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60" creationId="{480C1593-F313-A2AF-5938-E1FDC4F661A3}"/>
          </ac:picMkLst>
        </pc:picChg>
        <pc:picChg chg="add 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61" creationId="{C62897A6-6DCC-2555-0A66-2FE6C637D670}"/>
          </ac:picMkLst>
        </pc:picChg>
        <pc:picChg chg="add 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62" creationId="{CFEAE0B5-11CE-4618-C3B8-4FC38A61BE70}"/>
          </ac:picMkLst>
        </pc:picChg>
        <pc:picChg chg="mod">
          <ac:chgData name="Clara CALIPEL" userId="9007d9ef-592d-4f87-aaa5-5c942b832793" providerId="ADAL" clId="{A6C4791F-AF8F-4DC9-A620-9F62C1B4D0FF}" dt="2024-02-19T18:39:08.198" v="12422"/>
          <ac:picMkLst>
            <pc:docMk/>
            <pc:sldMk cId="4202365058" sldId="360"/>
            <ac:picMk id="1026" creationId="{47295D46-B960-89E9-F4E3-34CE9147EF9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lara CALIPEL" userId="9007d9ef-592d-4f87-aaa5-5c942b832793" providerId="ADAL" clId="{A6C4791F-AF8F-4DC9-A620-9F62C1B4D0FF}" dt="2024-02-19T18:17:58.726" v="12353"/>
              <pc2:cmMkLst xmlns:pc2="http://schemas.microsoft.com/office/powerpoint/2019/9/main/command">
                <pc:docMk/>
                <pc:sldMk cId="4202365058" sldId="360"/>
                <pc2:cmMk id="{673546A6-3210-47D8-A6CD-537F8F786BDE}"/>
              </pc2:cmMkLst>
              <pc226:cmRplyChg chg="add">
                <pc226:chgData name="Clara CALIPEL" userId="9007d9ef-592d-4f87-aaa5-5c942b832793" providerId="ADAL" clId="{A6C4791F-AF8F-4DC9-A620-9F62C1B4D0FF}" dt="2024-02-19T15:18:21.538" v="11237"/>
                <pc2:cmRplyMkLst xmlns:pc2="http://schemas.microsoft.com/office/powerpoint/2019/9/main/command">
                  <pc:docMk/>
                  <pc:sldMk cId="4202365058" sldId="360"/>
                  <pc2:cmMk id="{673546A6-3210-47D8-A6CD-537F8F786BDE}"/>
                  <pc2:cmRplyMk id="{8AFB579A-6201-4D69-A10F-D41268887475}"/>
                </pc2:cmRplyMkLst>
              </pc226:cmRplyChg>
            </pc226:cmChg>
          </p:ext>
        </pc:extLst>
      </pc:sldChg>
      <pc:sldChg chg="modSp new del mod">
        <pc:chgData name="Clara CALIPEL" userId="9007d9ef-592d-4f87-aaa5-5c942b832793" providerId="ADAL" clId="{A6C4791F-AF8F-4DC9-A620-9F62C1B4D0FF}" dt="2024-02-14T09:41:41.016" v="28" actId="47"/>
        <pc:sldMkLst>
          <pc:docMk/>
          <pc:sldMk cId="220272954" sldId="361"/>
        </pc:sldMkLst>
        <pc:spChg chg="mod">
          <ac:chgData name="Clara CALIPEL" userId="9007d9ef-592d-4f87-aaa5-5c942b832793" providerId="ADAL" clId="{A6C4791F-AF8F-4DC9-A620-9F62C1B4D0FF}" dt="2024-02-14T09:39:04.404" v="26"/>
          <ac:spMkLst>
            <pc:docMk/>
            <pc:sldMk cId="220272954" sldId="361"/>
            <ac:spMk id="3" creationId="{D49708CF-ADD4-5FBE-D364-0AF0EAAA4F8C}"/>
          </ac:spMkLst>
        </pc:spChg>
      </pc:sldChg>
      <pc:sldChg chg="del">
        <pc:chgData name="Clara CALIPEL" userId="9007d9ef-592d-4f87-aaa5-5c942b832793" providerId="ADAL" clId="{A6C4791F-AF8F-4DC9-A620-9F62C1B4D0FF}" dt="2024-02-14T09:36:06.212" v="6" actId="47"/>
        <pc:sldMkLst>
          <pc:docMk/>
          <pc:sldMk cId="327830107" sldId="361"/>
        </pc:sldMkLst>
      </pc:sldChg>
      <pc:sldChg chg="addSp delSp modSp new mod">
        <pc:chgData name="Clara CALIPEL" userId="9007d9ef-592d-4f87-aaa5-5c942b832793" providerId="ADAL" clId="{A6C4791F-AF8F-4DC9-A620-9F62C1B4D0FF}" dt="2024-02-19T10:05:39.793" v="9818" actId="207"/>
        <pc:sldMkLst>
          <pc:docMk/>
          <pc:sldMk cId="1495897166" sldId="361"/>
        </pc:sldMkLst>
        <pc:spChg chg="mod">
          <ac:chgData name="Clara CALIPEL" userId="9007d9ef-592d-4f87-aaa5-5c942b832793" providerId="ADAL" clId="{A6C4791F-AF8F-4DC9-A620-9F62C1B4D0FF}" dt="2024-02-19T10:05:39.793" v="9818" actId="207"/>
          <ac:spMkLst>
            <pc:docMk/>
            <pc:sldMk cId="1495897166" sldId="361"/>
            <ac:spMk id="2" creationId="{7417F101-35E2-71C3-DD86-AFFCA4D6FFAF}"/>
          </ac:spMkLst>
        </pc:spChg>
        <pc:spChg chg="mod">
          <ac:chgData name="Clara CALIPEL" userId="9007d9ef-592d-4f87-aaa5-5c942b832793" providerId="ADAL" clId="{A6C4791F-AF8F-4DC9-A620-9F62C1B4D0FF}" dt="2024-02-19T10:05:21.703" v="9814" actId="403"/>
          <ac:spMkLst>
            <pc:docMk/>
            <pc:sldMk cId="1495897166" sldId="361"/>
            <ac:spMk id="3" creationId="{C1EEF2FD-7BDE-D32F-2149-F15AAD55CEF2}"/>
          </ac:spMkLst>
        </pc:spChg>
        <pc:spChg chg="del">
          <ac:chgData name="Clara CALIPEL" userId="9007d9ef-592d-4f87-aaa5-5c942b832793" providerId="ADAL" clId="{A6C4791F-AF8F-4DC9-A620-9F62C1B4D0FF}" dt="2024-02-19T10:01:27.925" v="9739" actId="478"/>
          <ac:spMkLst>
            <pc:docMk/>
            <pc:sldMk cId="1495897166" sldId="361"/>
            <ac:spMk id="4" creationId="{947D9A73-D790-8A67-2CEF-569E048777E7}"/>
          </ac:spMkLst>
        </pc:spChg>
        <pc:spChg chg="add mod">
          <ac:chgData name="Clara CALIPEL" userId="9007d9ef-592d-4f87-aaa5-5c942b832793" providerId="ADAL" clId="{A6C4791F-AF8F-4DC9-A620-9F62C1B4D0FF}" dt="2024-02-19T10:05:39.470" v="9817" actId="207"/>
          <ac:spMkLst>
            <pc:docMk/>
            <pc:sldMk cId="1495897166" sldId="361"/>
            <ac:spMk id="5" creationId="{C00A1634-2864-5BED-8B13-713F3ECEA9BF}"/>
          </ac:spMkLst>
        </pc:spChg>
        <pc:spChg chg="add mod">
          <ac:chgData name="Clara CALIPEL" userId="9007d9ef-592d-4f87-aaa5-5c942b832793" providerId="ADAL" clId="{A6C4791F-AF8F-4DC9-A620-9F62C1B4D0FF}" dt="2024-02-15T17:15:06.581" v="3328" actId="3064"/>
          <ac:spMkLst>
            <pc:docMk/>
            <pc:sldMk cId="1495897166" sldId="361"/>
            <ac:spMk id="6" creationId="{1368D39E-3664-199B-0E07-71506F35C78E}"/>
          </ac:spMkLst>
        </pc:spChg>
      </pc:sldChg>
      <pc:sldChg chg="addSp delSp modSp new del mod ord modShow">
        <pc:chgData name="Clara CALIPEL" userId="9007d9ef-592d-4f87-aaa5-5c942b832793" providerId="ADAL" clId="{A6C4791F-AF8F-4DC9-A620-9F62C1B4D0FF}" dt="2024-02-19T14:35:54.064" v="10941" actId="2696"/>
        <pc:sldMkLst>
          <pc:docMk/>
          <pc:sldMk cId="3592329388" sldId="362"/>
        </pc:sldMkLst>
        <pc:spChg chg="del mod">
          <ac:chgData name="Clara CALIPEL" userId="9007d9ef-592d-4f87-aaa5-5c942b832793" providerId="ADAL" clId="{A6C4791F-AF8F-4DC9-A620-9F62C1B4D0FF}" dt="2024-02-15T15:47:54.550" v="865" actId="478"/>
          <ac:spMkLst>
            <pc:docMk/>
            <pc:sldMk cId="3592329388" sldId="362"/>
            <ac:spMk id="2" creationId="{4036DC20-36F8-DAD1-B779-C9247908B369}"/>
          </ac:spMkLst>
        </pc:spChg>
        <pc:spChg chg="mod">
          <ac:chgData name="Clara CALIPEL" userId="9007d9ef-592d-4f87-aaa5-5c942b832793" providerId="ADAL" clId="{A6C4791F-AF8F-4DC9-A620-9F62C1B4D0FF}" dt="2024-02-15T16:20:33.973" v="1987" actId="790"/>
          <ac:spMkLst>
            <pc:docMk/>
            <pc:sldMk cId="3592329388" sldId="362"/>
            <ac:spMk id="3" creationId="{9FC9C7D9-595F-16A6-3FDE-4E8D5D67E920}"/>
          </ac:spMkLst>
        </pc:spChg>
        <pc:spChg chg="del mod">
          <ac:chgData name="Clara CALIPEL" userId="9007d9ef-592d-4f87-aaa5-5c942b832793" providerId="ADAL" clId="{A6C4791F-AF8F-4DC9-A620-9F62C1B4D0FF}" dt="2024-02-19T10:01:44.817" v="9744" actId="478"/>
          <ac:spMkLst>
            <pc:docMk/>
            <pc:sldMk cId="3592329388" sldId="362"/>
            <ac:spMk id="4" creationId="{B771F57F-6699-5889-8936-1579BBEE59E0}"/>
          </ac:spMkLst>
        </pc:spChg>
        <pc:spChg chg="add del mod">
          <ac:chgData name="Clara CALIPEL" userId="9007d9ef-592d-4f87-aaa5-5c942b832793" providerId="ADAL" clId="{A6C4791F-AF8F-4DC9-A620-9F62C1B4D0FF}" dt="2024-02-15T15:48:31.976" v="897" actId="478"/>
          <ac:spMkLst>
            <pc:docMk/>
            <pc:sldMk cId="3592329388" sldId="362"/>
            <ac:spMk id="5" creationId="{00542755-B9C4-A31E-0B76-720B76176A33}"/>
          </ac:spMkLst>
        </pc:spChg>
        <pc:spChg chg="add mod">
          <ac:chgData name="Clara CALIPEL" userId="9007d9ef-592d-4f87-aaa5-5c942b832793" providerId="ADAL" clId="{A6C4791F-AF8F-4DC9-A620-9F62C1B4D0FF}" dt="2024-02-15T16:32:52.188" v="2175" actId="14100"/>
          <ac:spMkLst>
            <pc:docMk/>
            <pc:sldMk cId="3592329388" sldId="362"/>
            <ac:spMk id="6" creationId="{EE32080D-E011-186E-A806-CF3FAA8FEB36}"/>
          </ac:spMkLst>
        </pc:spChg>
        <pc:spChg chg="add mod">
          <ac:chgData name="Clara CALIPEL" userId="9007d9ef-592d-4f87-aaa5-5c942b832793" providerId="ADAL" clId="{A6C4791F-AF8F-4DC9-A620-9F62C1B4D0FF}" dt="2024-02-15T16:33:51.255" v="2190" actId="14100"/>
          <ac:spMkLst>
            <pc:docMk/>
            <pc:sldMk cId="3592329388" sldId="362"/>
            <ac:spMk id="7" creationId="{35BB1D9C-803B-45CC-86B8-CA55E995AA62}"/>
          </ac:spMkLst>
        </pc:spChg>
        <pc:spChg chg="add del mod">
          <ac:chgData name="Clara CALIPEL" userId="9007d9ef-592d-4f87-aaa5-5c942b832793" providerId="ADAL" clId="{A6C4791F-AF8F-4DC9-A620-9F62C1B4D0FF}" dt="2024-02-15T16:14:36.014" v="1748" actId="478"/>
          <ac:spMkLst>
            <pc:docMk/>
            <pc:sldMk cId="3592329388" sldId="362"/>
            <ac:spMk id="8" creationId="{1DFE2C87-B4C4-7B38-D54B-37C41921C33A}"/>
          </ac:spMkLst>
        </pc:spChg>
        <pc:spChg chg="add mod">
          <ac:chgData name="Clara CALIPEL" userId="9007d9ef-592d-4f87-aaa5-5c942b832793" providerId="ADAL" clId="{A6C4791F-AF8F-4DC9-A620-9F62C1B4D0FF}" dt="2024-02-15T16:39:43.504" v="2193" actId="1582"/>
          <ac:spMkLst>
            <pc:docMk/>
            <pc:sldMk cId="3592329388" sldId="362"/>
            <ac:spMk id="9" creationId="{0CC6E6BF-6332-B350-5D98-C6520D06D06A}"/>
          </ac:spMkLst>
        </pc:spChg>
        <pc:spChg chg="add del mod">
          <ac:chgData name="Clara CALIPEL" userId="9007d9ef-592d-4f87-aaa5-5c942b832793" providerId="ADAL" clId="{A6C4791F-AF8F-4DC9-A620-9F62C1B4D0FF}" dt="2024-02-15T15:51:14.576" v="1103" actId="478"/>
          <ac:spMkLst>
            <pc:docMk/>
            <pc:sldMk cId="3592329388" sldId="362"/>
            <ac:spMk id="10" creationId="{0549672F-7294-9153-9C68-21550AFC18DD}"/>
          </ac:spMkLst>
        </pc:spChg>
        <pc:spChg chg="add mod">
          <ac:chgData name="Clara CALIPEL" userId="9007d9ef-592d-4f87-aaa5-5c942b832793" providerId="ADAL" clId="{A6C4791F-AF8F-4DC9-A620-9F62C1B4D0FF}" dt="2024-02-15T16:29:51.870" v="2139" actId="1076"/>
          <ac:spMkLst>
            <pc:docMk/>
            <pc:sldMk cId="3592329388" sldId="362"/>
            <ac:spMk id="12" creationId="{79F04A5F-2A0B-AF62-9DEF-52A9B46B9D92}"/>
          </ac:spMkLst>
        </pc:spChg>
        <pc:spChg chg="add mod">
          <ac:chgData name="Clara CALIPEL" userId="9007d9ef-592d-4f87-aaa5-5c942b832793" providerId="ADAL" clId="{A6C4791F-AF8F-4DC9-A620-9F62C1B4D0FF}" dt="2024-02-15T16:32:09.448" v="2167" actId="14100"/>
          <ac:spMkLst>
            <pc:docMk/>
            <pc:sldMk cId="3592329388" sldId="362"/>
            <ac:spMk id="13" creationId="{B0D2F29A-87EF-D70B-8DA9-3191BC68E441}"/>
          </ac:spMkLst>
        </pc:spChg>
        <pc:spChg chg="add mod">
          <ac:chgData name="Clara CALIPEL" userId="9007d9ef-592d-4f87-aaa5-5c942b832793" providerId="ADAL" clId="{A6C4791F-AF8F-4DC9-A620-9F62C1B4D0FF}" dt="2024-02-15T16:23:50.333" v="2019" actId="404"/>
          <ac:spMkLst>
            <pc:docMk/>
            <pc:sldMk cId="3592329388" sldId="362"/>
            <ac:spMk id="14" creationId="{338E8046-9756-88B1-2101-33F899B88D50}"/>
          </ac:spMkLst>
        </pc:spChg>
        <pc:spChg chg="add mod">
          <ac:chgData name="Clara CALIPEL" userId="9007d9ef-592d-4f87-aaa5-5c942b832793" providerId="ADAL" clId="{A6C4791F-AF8F-4DC9-A620-9F62C1B4D0FF}" dt="2024-02-15T16:23:50.333" v="2019" actId="404"/>
          <ac:spMkLst>
            <pc:docMk/>
            <pc:sldMk cId="3592329388" sldId="362"/>
            <ac:spMk id="15" creationId="{033023DA-95E8-9941-3829-E674D16D9B34}"/>
          </ac:spMkLst>
        </pc:spChg>
        <pc:spChg chg="add mod">
          <ac:chgData name="Clara CALIPEL" userId="9007d9ef-592d-4f87-aaa5-5c942b832793" providerId="ADAL" clId="{A6C4791F-AF8F-4DC9-A620-9F62C1B4D0FF}" dt="2024-02-15T16:25:03.244" v="2020" actId="1076"/>
          <ac:spMkLst>
            <pc:docMk/>
            <pc:sldMk cId="3592329388" sldId="362"/>
            <ac:spMk id="16" creationId="{551FCF18-087C-1EAB-BF81-981DB830A78C}"/>
          </ac:spMkLst>
        </pc:spChg>
        <pc:spChg chg="add del mod">
          <ac:chgData name="Clara CALIPEL" userId="9007d9ef-592d-4f87-aaa5-5c942b832793" providerId="ADAL" clId="{A6C4791F-AF8F-4DC9-A620-9F62C1B4D0FF}" dt="2024-02-15T16:16:20.996" v="1856" actId="478"/>
          <ac:spMkLst>
            <pc:docMk/>
            <pc:sldMk cId="3592329388" sldId="362"/>
            <ac:spMk id="17" creationId="{6ACA2D94-8A11-C75D-32F9-35497EF07B88}"/>
          </ac:spMkLst>
        </pc:spChg>
        <pc:spChg chg="add del mod">
          <ac:chgData name="Clara CALIPEL" userId="9007d9ef-592d-4f87-aaa5-5c942b832793" providerId="ADAL" clId="{A6C4791F-AF8F-4DC9-A620-9F62C1B4D0FF}" dt="2024-02-15T16:06:52.056" v="1521" actId="478"/>
          <ac:spMkLst>
            <pc:docMk/>
            <pc:sldMk cId="3592329388" sldId="362"/>
            <ac:spMk id="18" creationId="{18BD1813-A7E7-8E8F-5F55-14649EBBC422}"/>
          </ac:spMkLst>
        </pc:spChg>
        <pc:spChg chg="add mod">
          <ac:chgData name="Clara CALIPEL" userId="9007d9ef-592d-4f87-aaa5-5c942b832793" providerId="ADAL" clId="{A6C4791F-AF8F-4DC9-A620-9F62C1B4D0FF}" dt="2024-02-16T15:04:46.401" v="7111"/>
          <ac:spMkLst>
            <pc:docMk/>
            <pc:sldMk cId="3592329388" sldId="362"/>
            <ac:spMk id="19" creationId="{309303E7-8338-C6F8-9B07-0D847C609398}"/>
          </ac:spMkLst>
        </pc:spChg>
        <pc:spChg chg="add mod">
          <ac:chgData name="Clara CALIPEL" userId="9007d9ef-592d-4f87-aaa5-5c942b832793" providerId="ADAL" clId="{A6C4791F-AF8F-4DC9-A620-9F62C1B4D0FF}" dt="2024-02-16T17:07:26.047" v="7893" actId="1076"/>
          <ac:spMkLst>
            <pc:docMk/>
            <pc:sldMk cId="3592329388" sldId="362"/>
            <ac:spMk id="20" creationId="{8DFACA8D-CBA8-746D-9860-7A95925BC3D8}"/>
          </ac:spMkLst>
        </pc:spChg>
        <pc:spChg chg="add mod">
          <ac:chgData name="Clara CALIPEL" userId="9007d9ef-592d-4f87-aaa5-5c942b832793" providerId="ADAL" clId="{A6C4791F-AF8F-4DC9-A620-9F62C1B4D0FF}" dt="2024-02-15T16:32:37.363" v="2174" actId="14100"/>
          <ac:spMkLst>
            <pc:docMk/>
            <pc:sldMk cId="3592329388" sldId="362"/>
            <ac:spMk id="21" creationId="{534761B6-9935-CD73-04BE-6C8B4884360E}"/>
          </ac:spMkLst>
        </pc:spChg>
        <pc:spChg chg="add mod ord">
          <ac:chgData name="Clara CALIPEL" userId="9007d9ef-592d-4f87-aaa5-5c942b832793" providerId="ADAL" clId="{A6C4791F-AF8F-4DC9-A620-9F62C1B4D0FF}" dt="2024-02-15T16:20:33.973" v="1987" actId="790"/>
          <ac:spMkLst>
            <pc:docMk/>
            <pc:sldMk cId="3592329388" sldId="362"/>
            <ac:spMk id="24" creationId="{1FD91F41-EA03-425D-A30C-E62017462A4D}"/>
          </ac:spMkLst>
        </pc:spChg>
        <pc:spChg chg="add del mod">
          <ac:chgData name="Clara CALIPEL" userId="9007d9ef-592d-4f87-aaa5-5c942b832793" providerId="ADAL" clId="{A6C4791F-AF8F-4DC9-A620-9F62C1B4D0FF}" dt="2024-02-15T16:06:00.029" v="1503" actId="478"/>
          <ac:spMkLst>
            <pc:docMk/>
            <pc:sldMk cId="3592329388" sldId="362"/>
            <ac:spMk id="26" creationId="{BC84C476-1C21-3177-753A-96BE7F836B97}"/>
          </ac:spMkLst>
        </pc:spChg>
        <pc:spChg chg="add mod ord">
          <ac:chgData name="Clara CALIPEL" userId="9007d9ef-592d-4f87-aaa5-5c942b832793" providerId="ADAL" clId="{A6C4791F-AF8F-4DC9-A620-9F62C1B4D0FF}" dt="2024-02-15T16:32:07.590" v="2166" actId="14100"/>
          <ac:spMkLst>
            <pc:docMk/>
            <pc:sldMk cId="3592329388" sldId="362"/>
            <ac:spMk id="27" creationId="{C31EC471-F8B5-9562-8343-176621A0C45D}"/>
          </ac:spMkLst>
        </pc:spChg>
        <pc:spChg chg="add del mod">
          <ac:chgData name="Clara CALIPEL" userId="9007d9ef-592d-4f87-aaa5-5c942b832793" providerId="ADAL" clId="{A6C4791F-AF8F-4DC9-A620-9F62C1B4D0FF}" dt="2024-02-15T16:19:48.563" v="1980" actId="478"/>
          <ac:spMkLst>
            <pc:docMk/>
            <pc:sldMk cId="3592329388" sldId="362"/>
            <ac:spMk id="28" creationId="{13A20546-A030-277E-3D58-7E6D08AA1046}"/>
          </ac:spMkLst>
        </pc:spChg>
        <pc:spChg chg="add del mod">
          <ac:chgData name="Clara CALIPEL" userId="9007d9ef-592d-4f87-aaa5-5c942b832793" providerId="ADAL" clId="{A6C4791F-AF8F-4DC9-A620-9F62C1B4D0FF}" dt="2024-02-15T16:12:46.750" v="1614" actId="478"/>
          <ac:spMkLst>
            <pc:docMk/>
            <pc:sldMk cId="3592329388" sldId="362"/>
            <ac:spMk id="30" creationId="{BC603187-EA03-7185-2A3F-FF26F75EDF24}"/>
          </ac:spMkLst>
        </pc:spChg>
        <pc:spChg chg="add del mod">
          <ac:chgData name="Clara CALIPEL" userId="9007d9ef-592d-4f87-aaa5-5c942b832793" providerId="ADAL" clId="{A6C4791F-AF8F-4DC9-A620-9F62C1B4D0FF}" dt="2024-02-15T16:18:48.710" v="1960" actId="478"/>
          <ac:spMkLst>
            <pc:docMk/>
            <pc:sldMk cId="3592329388" sldId="362"/>
            <ac:spMk id="31" creationId="{8ABF4B56-68D6-0524-1881-707FC36A9D71}"/>
          </ac:spMkLst>
        </pc:spChg>
        <pc:spChg chg="add mod">
          <ac:chgData name="Clara CALIPEL" userId="9007d9ef-592d-4f87-aaa5-5c942b832793" providerId="ADAL" clId="{A6C4791F-AF8F-4DC9-A620-9F62C1B4D0FF}" dt="2024-02-16T15:00:20.573" v="7051" actId="20577"/>
          <ac:spMkLst>
            <pc:docMk/>
            <pc:sldMk cId="3592329388" sldId="362"/>
            <ac:spMk id="35" creationId="{71044E94-A67B-11D5-3BAF-F4FF04C7094F}"/>
          </ac:spMkLst>
        </pc:spChg>
        <pc:spChg chg="add mod">
          <ac:chgData name="Clara CALIPEL" userId="9007d9ef-592d-4f87-aaa5-5c942b832793" providerId="ADAL" clId="{A6C4791F-AF8F-4DC9-A620-9F62C1B4D0FF}" dt="2024-02-15T16:33:36.910" v="2185" actId="1076"/>
          <ac:spMkLst>
            <pc:docMk/>
            <pc:sldMk cId="3592329388" sldId="362"/>
            <ac:spMk id="36" creationId="{7434107F-32B4-F2F4-5268-33AED7EBB411}"/>
          </ac:spMkLst>
        </pc:spChg>
        <pc:spChg chg="add del mod">
          <ac:chgData name="Clara CALIPEL" userId="9007d9ef-592d-4f87-aaa5-5c942b832793" providerId="ADAL" clId="{A6C4791F-AF8F-4DC9-A620-9F62C1B4D0FF}" dt="2024-02-15T16:27:41.736" v="2052" actId="478"/>
          <ac:spMkLst>
            <pc:docMk/>
            <pc:sldMk cId="3592329388" sldId="362"/>
            <ac:spMk id="38" creationId="{78224D34-9482-B96C-BCF8-F43CE457281C}"/>
          </ac:spMkLst>
        </pc:spChg>
        <pc:spChg chg="add mod ord">
          <ac:chgData name="Clara CALIPEL" userId="9007d9ef-592d-4f87-aaa5-5c942b832793" providerId="ADAL" clId="{A6C4791F-AF8F-4DC9-A620-9F62C1B4D0FF}" dt="2024-02-15T16:33:10.814" v="2179" actId="14100"/>
          <ac:spMkLst>
            <pc:docMk/>
            <pc:sldMk cId="3592329388" sldId="362"/>
            <ac:spMk id="39" creationId="{F5CB53AB-866B-EC4E-ADD2-DC50C5068718}"/>
          </ac:spMkLst>
        </pc:spChg>
        <pc:spChg chg="add mod ord">
          <ac:chgData name="Clara CALIPEL" userId="9007d9ef-592d-4f87-aaa5-5c942b832793" providerId="ADAL" clId="{A6C4791F-AF8F-4DC9-A620-9F62C1B4D0FF}" dt="2024-02-15T16:32:19.747" v="2170" actId="14100"/>
          <ac:spMkLst>
            <pc:docMk/>
            <pc:sldMk cId="3592329388" sldId="362"/>
            <ac:spMk id="40" creationId="{39F0158E-CB48-3558-DFD7-7BD16A70208F}"/>
          </ac:spMkLst>
        </pc:spChg>
        <pc:spChg chg="add mod ord">
          <ac:chgData name="Clara CALIPEL" userId="9007d9ef-592d-4f87-aaa5-5c942b832793" providerId="ADAL" clId="{A6C4791F-AF8F-4DC9-A620-9F62C1B4D0FF}" dt="2024-02-15T16:30:02.618" v="2142" actId="14100"/>
          <ac:spMkLst>
            <pc:docMk/>
            <pc:sldMk cId="3592329388" sldId="362"/>
            <ac:spMk id="41" creationId="{C6431B8E-1242-C1CD-28E0-0F52EDBCCE2E}"/>
          </ac:spMkLst>
        </pc:spChg>
        <pc:spChg chg="add del mod">
          <ac:chgData name="Clara CALIPEL" userId="9007d9ef-592d-4f87-aaa5-5c942b832793" providerId="ADAL" clId="{A6C4791F-AF8F-4DC9-A620-9F62C1B4D0FF}" dt="2024-02-15T16:33:28.323" v="2183" actId="478"/>
          <ac:spMkLst>
            <pc:docMk/>
            <pc:sldMk cId="3592329388" sldId="362"/>
            <ac:spMk id="45" creationId="{2E67E104-88D3-0375-30E9-90E4D0B1B7A7}"/>
          </ac:spMkLst>
        </pc:spChg>
        <pc:spChg chg="add mod">
          <ac:chgData name="Clara CALIPEL" userId="9007d9ef-592d-4f87-aaa5-5c942b832793" providerId="ADAL" clId="{A6C4791F-AF8F-4DC9-A620-9F62C1B4D0FF}" dt="2024-02-15T16:33:41.552" v="2187" actId="1076"/>
          <ac:spMkLst>
            <pc:docMk/>
            <pc:sldMk cId="3592329388" sldId="362"/>
            <ac:spMk id="46" creationId="{FEC39760-FCB9-8F2F-493C-F273854D70C3}"/>
          </ac:spMkLst>
        </pc:spChg>
        <pc:grpChg chg="add mod">
          <ac:chgData name="Clara CALIPEL" userId="9007d9ef-592d-4f87-aaa5-5c942b832793" providerId="ADAL" clId="{A6C4791F-AF8F-4DC9-A620-9F62C1B4D0FF}" dt="2024-02-15T16:29:29.427" v="2133" actId="1076"/>
          <ac:grpSpMkLst>
            <pc:docMk/>
            <pc:sldMk cId="3592329388" sldId="362"/>
            <ac:grpSpMk id="25" creationId="{B5C43707-8708-EF6E-B475-48AD9BF1546A}"/>
          </ac:grpSpMkLst>
        </pc:grpChg>
        <pc:graphicFrameChg chg="add mod modGraphic">
          <ac:chgData name="Clara CALIPEL" userId="9007d9ef-592d-4f87-aaa5-5c942b832793" providerId="ADAL" clId="{A6C4791F-AF8F-4DC9-A620-9F62C1B4D0FF}" dt="2024-02-15T16:41:07.395" v="2249" actId="114"/>
          <ac:graphicFrameMkLst>
            <pc:docMk/>
            <pc:sldMk cId="3592329388" sldId="362"/>
            <ac:graphicFrameMk id="37" creationId="{A4260639-35EC-D065-B4E6-B37870D8A736}"/>
          </ac:graphicFrameMkLst>
        </pc:graphicFrameChg>
        <pc:picChg chg="add mod">
          <ac:chgData name="Clara CALIPEL" userId="9007d9ef-592d-4f87-aaa5-5c942b832793" providerId="ADAL" clId="{A6C4791F-AF8F-4DC9-A620-9F62C1B4D0FF}" dt="2024-02-15T16:05:01.721" v="1460" actId="164"/>
          <ac:picMkLst>
            <pc:docMk/>
            <pc:sldMk cId="3592329388" sldId="362"/>
            <ac:picMk id="11" creationId="{A74B1389-F493-F460-0B72-868A287CF585}"/>
          </ac:picMkLst>
        </pc:picChg>
        <pc:cxnChg chg="add del mod">
          <ac:chgData name="Clara CALIPEL" userId="9007d9ef-592d-4f87-aaa5-5c942b832793" providerId="ADAL" clId="{A6C4791F-AF8F-4DC9-A620-9F62C1B4D0FF}" dt="2024-02-15T16:16:08.457" v="1849" actId="478"/>
          <ac:cxnSpMkLst>
            <pc:docMk/>
            <pc:sldMk cId="3592329388" sldId="362"/>
            <ac:cxnSpMk id="23" creationId="{179D5816-B00E-E9F3-B4D2-2E108473F768}"/>
          </ac:cxnSpMkLst>
        </pc:cxnChg>
        <pc:cxnChg chg="add del mod">
          <ac:chgData name="Clara CALIPEL" userId="9007d9ef-592d-4f87-aaa5-5c942b832793" providerId="ADAL" clId="{A6C4791F-AF8F-4DC9-A620-9F62C1B4D0FF}" dt="2024-02-15T16:28:52.120" v="2068" actId="478"/>
          <ac:cxnSpMkLst>
            <pc:docMk/>
            <pc:sldMk cId="3592329388" sldId="362"/>
            <ac:cxnSpMk id="32" creationId="{06E54092-A819-FD81-9DCA-8F34E42E9799}"/>
          </ac:cxnSpMkLst>
        </pc:cxnChg>
      </pc:sldChg>
      <pc:sldChg chg="del">
        <pc:chgData name="Clara CALIPEL" userId="9007d9ef-592d-4f87-aaa5-5c942b832793" providerId="ADAL" clId="{A6C4791F-AF8F-4DC9-A620-9F62C1B4D0FF}" dt="2024-02-14T09:36:09.855" v="12" actId="47"/>
        <pc:sldMkLst>
          <pc:docMk/>
          <pc:sldMk cId="3840204584" sldId="363"/>
        </pc:sldMkLst>
      </pc:sldChg>
      <pc:sldChg chg="addSp delSp modSp new mod modNotes modNotesTx">
        <pc:chgData name="Clara CALIPEL" userId="9007d9ef-592d-4f87-aaa5-5c942b832793" providerId="ADAL" clId="{A6C4791F-AF8F-4DC9-A620-9F62C1B4D0FF}" dt="2024-02-19T18:39:08.198" v="12422"/>
        <pc:sldMkLst>
          <pc:docMk/>
          <pc:sldMk cId="3932208868" sldId="363"/>
        </pc:sldMkLst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3932208868" sldId="363"/>
            <ac:spMk id="2" creationId="{D3EF3D93-BDE0-89C7-6458-D141FCD13A86}"/>
          </ac:spMkLst>
        </pc:spChg>
        <pc:spChg chg="mod">
          <ac:chgData name="Clara CALIPEL" userId="9007d9ef-592d-4f87-aaa5-5c942b832793" providerId="ADAL" clId="{A6C4791F-AF8F-4DC9-A620-9F62C1B4D0FF}" dt="2024-02-16T14:33:48.872" v="6388" actId="27636"/>
          <ac:spMkLst>
            <pc:docMk/>
            <pc:sldMk cId="3932208868" sldId="363"/>
            <ac:spMk id="3" creationId="{3EC0DDE3-4FF6-D549-0BC4-33BFE38AF88C}"/>
          </ac:spMkLst>
        </pc:spChg>
        <pc:spChg chg="del">
          <ac:chgData name="Clara CALIPEL" userId="9007d9ef-592d-4f87-aaa5-5c942b832793" providerId="ADAL" clId="{A6C4791F-AF8F-4DC9-A620-9F62C1B4D0FF}" dt="2024-02-19T10:01:46.623" v="9745" actId="478"/>
          <ac:spMkLst>
            <pc:docMk/>
            <pc:sldMk cId="3932208868" sldId="363"/>
            <ac:spMk id="4" creationId="{4DD0F239-0F84-5E26-EE23-BB733E28A06A}"/>
          </ac:spMkLst>
        </pc:spChg>
        <pc:spChg chg="add del mod">
          <ac:chgData name="Clara CALIPEL" userId="9007d9ef-592d-4f87-aaa5-5c942b832793" providerId="ADAL" clId="{A6C4791F-AF8F-4DC9-A620-9F62C1B4D0FF}" dt="2024-02-16T09:15:08.654" v="3531"/>
          <ac:spMkLst>
            <pc:docMk/>
            <pc:sldMk cId="3932208868" sldId="363"/>
            <ac:spMk id="13" creationId="{16A319A0-5D71-F171-3C44-C8AA146FC773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3932208868" sldId="363"/>
            <ac:spMk id="15" creationId="{D694B247-3C95-A9B3-BD5B-261DA8E12573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3932208868" sldId="363"/>
            <ac:spMk id="17" creationId="{9195DA79-ADAC-C490-1F06-3C917ECD69CF}"/>
          </ac:spMkLst>
        </pc:spChg>
        <pc:graphicFrameChg chg="add del mod">
          <ac:chgData name="Clara CALIPEL" userId="9007d9ef-592d-4f87-aaa5-5c942b832793" providerId="ADAL" clId="{A6C4791F-AF8F-4DC9-A620-9F62C1B4D0FF}" dt="2024-02-16T09:13:13.716" v="3519" actId="478"/>
          <ac:graphicFrameMkLst>
            <pc:docMk/>
            <pc:sldMk cId="3932208868" sldId="363"/>
            <ac:graphicFrameMk id="11" creationId="{980FF740-F02B-7A0D-6919-CD7736821C2F}"/>
          </ac:graphicFrameMkLst>
        </pc:graphicFrameChg>
        <pc:picChg chg="add mod">
          <ac:chgData name="Clara CALIPEL" userId="9007d9ef-592d-4f87-aaa5-5c942b832793" providerId="ADAL" clId="{A6C4791F-AF8F-4DC9-A620-9F62C1B4D0FF}" dt="2024-02-19T18:39:08.198" v="12422"/>
          <ac:picMkLst>
            <pc:docMk/>
            <pc:sldMk cId="3932208868" sldId="363"/>
            <ac:picMk id="4" creationId="{AA256039-2169-BABA-A094-A31B3B884051}"/>
          </ac:picMkLst>
        </pc:picChg>
        <pc:picChg chg="add del">
          <ac:chgData name="Clara CALIPEL" userId="9007d9ef-592d-4f87-aaa5-5c942b832793" providerId="ADAL" clId="{A6C4791F-AF8F-4DC9-A620-9F62C1B4D0FF}" dt="2024-02-16T09:12:02.749" v="3488" actId="22"/>
          <ac:picMkLst>
            <pc:docMk/>
            <pc:sldMk cId="3932208868" sldId="363"/>
            <ac:picMk id="6" creationId="{82BC2F54-8833-1E53-FB83-23EDFD123FB9}"/>
          </ac:picMkLst>
        </pc:picChg>
        <pc:picChg chg="add del mod">
          <ac:chgData name="Clara CALIPEL" userId="9007d9ef-592d-4f87-aaa5-5c942b832793" providerId="ADAL" clId="{A6C4791F-AF8F-4DC9-A620-9F62C1B4D0FF}" dt="2024-02-16T09:12:42.137" v="3501" actId="478"/>
          <ac:picMkLst>
            <pc:docMk/>
            <pc:sldMk cId="3932208868" sldId="363"/>
            <ac:picMk id="8" creationId="{1180BAEB-FA72-AADF-E565-F395ABF8AC37}"/>
          </ac:picMkLst>
        </pc:picChg>
        <pc:picChg chg="add del mod">
          <ac:chgData name="Clara CALIPEL" userId="9007d9ef-592d-4f87-aaa5-5c942b832793" providerId="ADAL" clId="{A6C4791F-AF8F-4DC9-A620-9F62C1B4D0FF}" dt="2024-02-16T09:12:30.690" v="3499" actId="478"/>
          <ac:picMkLst>
            <pc:docMk/>
            <pc:sldMk cId="3932208868" sldId="363"/>
            <ac:picMk id="10" creationId="{B89AAC04-FF56-730A-BA0F-55058EF0130B}"/>
          </ac:picMkLst>
        </pc:picChg>
        <pc:picChg chg="add del mod">
          <ac:chgData name="Clara CALIPEL" userId="9007d9ef-592d-4f87-aaa5-5c942b832793" providerId="ADAL" clId="{A6C4791F-AF8F-4DC9-A620-9F62C1B4D0FF}" dt="2024-02-16T09:15:08.639" v="3529" actId="478"/>
          <ac:picMkLst>
            <pc:docMk/>
            <pc:sldMk cId="3932208868" sldId="363"/>
            <ac:picMk id="12" creationId="{E1077D08-9AFF-DC59-7953-A6E4FB24F5ED}"/>
          </ac:picMkLst>
        </pc:picChg>
        <pc:picChg chg="add del mod">
          <ac:chgData name="Clara CALIPEL" userId="9007d9ef-592d-4f87-aaa5-5c942b832793" providerId="ADAL" clId="{A6C4791F-AF8F-4DC9-A620-9F62C1B4D0FF}" dt="2024-02-16T09:55:26.649" v="4562" actId="478"/>
          <ac:picMkLst>
            <pc:docMk/>
            <pc:sldMk cId="3932208868" sldId="363"/>
            <ac:picMk id="14" creationId="{791B0503-F04F-C7B3-9D01-4C7D9878B594}"/>
          </ac:picMkLst>
        </pc:picChg>
        <pc:picChg chg="add del mod">
          <ac:chgData name="Clara CALIPEL" userId="9007d9ef-592d-4f87-aaa5-5c942b832793" providerId="ADAL" clId="{A6C4791F-AF8F-4DC9-A620-9F62C1B4D0FF}" dt="2024-02-16T17:52:20.833" v="9137" actId="478"/>
          <ac:picMkLst>
            <pc:docMk/>
            <pc:sldMk cId="3932208868" sldId="363"/>
            <ac:picMk id="16" creationId="{370AF79E-6397-1331-86FD-7C14F1D97EDB}"/>
          </ac:picMkLst>
        </pc:picChg>
        <pc:picChg chg="add del mod">
          <ac:chgData name="Clara CALIPEL" userId="9007d9ef-592d-4f87-aaa5-5c942b832793" providerId="ADAL" clId="{A6C4791F-AF8F-4DC9-A620-9F62C1B4D0FF}" dt="2024-02-19T16:09:47.664" v="11990" actId="478"/>
          <ac:picMkLst>
            <pc:docMk/>
            <pc:sldMk cId="3932208868" sldId="363"/>
            <ac:picMk id="18" creationId="{1930A58D-E57D-49DA-C13B-6A8FE9A956AC}"/>
          </ac:picMkLst>
        </pc:picChg>
      </pc:sldChg>
      <pc:sldChg chg="del">
        <pc:chgData name="Clara CALIPEL" userId="9007d9ef-592d-4f87-aaa5-5c942b832793" providerId="ADAL" clId="{A6C4791F-AF8F-4DC9-A620-9F62C1B4D0FF}" dt="2024-02-14T09:36:10.040" v="13" actId="47"/>
        <pc:sldMkLst>
          <pc:docMk/>
          <pc:sldMk cId="161585175" sldId="364"/>
        </pc:sldMkLst>
      </pc:sldChg>
      <pc:sldChg chg="addSp delSp modSp new mod modNotes modNotesTx">
        <pc:chgData name="Clara CALIPEL" userId="9007d9ef-592d-4f87-aaa5-5c942b832793" providerId="ADAL" clId="{A6C4791F-AF8F-4DC9-A620-9F62C1B4D0FF}" dt="2024-02-19T18:42:37.255" v="12479" actId="404"/>
        <pc:sldMkLst>
          <pc:docMk/>
          <pc:sldMk cId="3230004146" sldId="364"/>
        </pc:sldMkLst>
        <pc:spChg chg="del">
          <ac:chgData name="Clara CALIPEL" userId="9007d9ef-592d-4f87-aaa5-5c942b832793" providerId="ADAL" clId="{A6C4791F-AF8F-4DC9-A620-9F62C1B4D0FF}" dt="2024-02-16T09:20:10.566" v="3761" actId="22"/>
          <ac:spMkLst>
            <pc:docMk/>
            <pc:sldMk cId="3230004146" sldId="364"/>
            <ac:spMk id="2" creationId="{6F7A5D5F-8D0B-20C3-A0DE-7761C9986C3F}"/>
          </ac:spMkLst>
        </pc:spChg>
        <pc:spChg chg="mod">
          <ac:chgData name="Clara CALIPEL" userId="9007d9ef-592d-4f87-aaa5-5c942b832793" providerId="ADAL" clId="{A6C4791F-AF8F-4DC9-A620-9F62C1B4D0FF}" dt="2024-02-16T14:28:03.704" v="6350" actId="790"/>
          <ac:spMkLst>
            <pc:docMk/>
            <pc:sldMk cId="3230004146" sldId="364"/>
            <ac:spMk id="3" creationId="{7E1DCB17-AC25-0927-A051-2271D16381E2}"/>
          </ac:spMkLst>
        </pc:spChg>
        <pc:spChg chg="del">
          <ac:chgData name="Clara CALIPEL" userId="9007d9ef-592d-4f87-aaa5-5c942b832793" providerId="ADAL" clId="{A6C4791F-AF8F-4DC9-A620-9F62C1B4D0FF}" dt="2024-02-19T10:01:49.190" v="9746" actId="478"/>
          <ac:spMkLst>
            <pc:docMk/>
            <pc:sldMk cId="3230004146" sldId="364"/>
            <ac:spMk id="4" creationId="{7837E98E-3512-9A35-5ABF-C70CCD134804}"/>
          </ac:spMkLst>
        </pc:spChg>
        <pc:spChg chg="add mod">
          <ac:chgData name="Clara CALIPEL" userId="9007d9ef-592d-4f87-aaa5-5c942b832793" providerId="ADAL" clId="{A6C4791F-AF8F-4DC9-A620-9F62C1B4D0FF}" dt="2024-02-19T18:41:54.658" v="12478" actId="403"/>
          <ac:spMkLst>
            <pc:docMk/>
            <pc:sldMk cId="3230004146" sldId="364"/>
            <ac:spMk id="7" creationId="{9206FFEA-074A-A597-89DF-8B2E3FEA45F7}"/>
          </ac:spMkLst>
        </pc:spChg>
        <pc:spChg chg="add mod ord">
          <ac:chgData name="Clara CALIPEL" userId="9007d9ef-592d-4f87-aaa5-5c942b832793" providerId="ADAL" clId="{A6C4791F-AF8F-4DC9-A620-9F62C1B4D0FF}" dt="2024-02-19T18:42:37.255" v="12479" actId="404"/>
          <ac:spMkLst>
            <pc:docMk/>
            <pc:sldMk cId="3230004146" sldId="364"/>
            <ac:spMk id="8" creationId="{8263AEB1-A76B-A3C4-1EE0-12E2F6B73034}"/>
          </ac:spMkLst>
        </pc:spChg>
        <pc:spChg chg="add del mod">
          <ac:chgData name="Clara CALIPEL" userId="9007d9ef-592d-4f87-aaa5-5c942b832793" providerId="ADAL" clId="{A6C4791F-AF8F-4DC9-A620-9F62C1B4D0FF}" dt="2024-02-16T17:41:26.757" v="8754" actId="478"/>
          <ac:spMkLst>
            <pc:docMk/>
            <pc:sldMk cId="3230004146" sldId="364"/>
            <ac:spMk id="10" creationId="{B958A392-EDAE-9604-319C-D6148FEC8C77}"/>
          </ac:spMkLst>
        </pc:spChg>
        <pc:spChg chg="add del mod">
          <ac:chgData name="Clara CALIPEL" userId="9007d9ef-592d-4f87-aaa5-5c942b832793" providerId="ADAL" clId="{A6C4791F-AF8F-4DC9-A620-9F62C1B4D0FF}" dt="2024-02-19T18:05:25.918" v="12336" actId="478"/>
          <ac:spMkLst>
            <pc:docMk/>
            <pc:sldMk cId="3230004146" sldId="364"/>
            <ac:spMk id="13" creationId="{C64D2428-46D2-12D7-AD41-5D2EDEACAD87}"/>
          </ac:spMkLst>
        </pc:spChg>
        <pc:picChg chg="add del mod ord modCrop">
          <ac:chgData name="Clara CALIPEL" userId="9007d9ef-592d-4f87-aaa5-5c942b832793" providerId="ADAL" clId="{A6C4791F-AF8F-4DC9-A620-9F62C1B4D0FF}" dt="2024-02-16T17:41:23.668" v="8753" actId="478"/>
          <ac:picMkLst>
            <pc:docMk/>
            <pc:sldMk cId="3230004146" sldId="364"/>
            <ac:picMk id="6" creationId="{5B3B7850-7CB7-6DD4-699D-A5852DDB2B8F}"/>
          </ac:picMkLst>
        </pc:picChg>
        <pc:picChg chg="add mod">
          <ac:chgData name="Clara CALIPEL" userId="9007d9ef-592d-4f87-aaa5-5c942b832793" providerId="ADAL" clId="{A6C4791F-AF8F-4DC9-A620-9F62C1B4D0FF}" dt="2024-02-19T18:41:33.909" v="12474" actId="14100"/>
          <ac:picMkLst>
            <pc:docMk/>
            <pc:sldMk cId="3230004146" sldId="364"/>
            <ac:picMk id="12" creationId="{6FD12502-5952-5357-C61D-D4F678F3FD30}"/>
          </ac:picMkLst>
        </pc:picChg>
      </pc:sldChg>
      <pc:sldChg chg="addSp delSp modSp new mod modNotes modNotesTx">
        <pc:chgData name="Clara CALIPEL" userId="9007d9ef-592d-4f87-aaa5-5c942b832793" providerId="ADAL" clId="{A6C4791F-AF8F-4DC9-A620-9F62C1B4D0FF}" dt="2024-02-19T18:39:08.198" v="12422"/>
        <pc:sldMkLst>
          <pc:docMk/>
          <pc:sldMk cId="110299815" sldId="365"/>
        </pc:sldMkLst>
        <pc:spChg chg="del">
          <ac:chgData name="Clara CALIPEL" userId="9007d9ef-592d-4f87-aaa5-5c942b832793" providerId="ADAL" clId="{A6C4791F-AF8F-4DC9-A620-9F62C1B4D0FF}" dt="2024-02-16T09:49:11.389" v="4450" actId="22"/>
          <ac:spMkLst>
            <pc:docMk/>
            <pc:sldMk cId="110299815" sldId="365"/>
            <ac:spMk id="2" creationId="{B08A879C-BF36-19A6-D995-BEEA86DC8F66}"/>
          </ac:spMkLst>
        </pc:spChg>
        <pc:spChg chg="mod">
          <ac:chgData name="Clara CALIPEL" userId="9007d9ef-592d-4f87-aaa5-5c942b832793" providerId="ADAL" clId="{A6C4791F-AF8F-4DC9-A620-9F62C1B4D0FF}" dt="2024-02-19T10:05:00.321" v="9812" actId="403"/>
          <ac:spMkLst>
            <pc:docMk/>
            <pc:sldMk cId="110299815" sldId="365"/>
            <ac:spMk id="3" creationId="{6A66BDFE-47C8-AB75-7DA2-7B3D173AFF6C}"/>
          </ac:spMkLst>
        </pc:spChg>
        <pc:spChg chg="del">
          <ac:chgData name="Clara CALIPEL" userId="9007d9ef-592d-4f87-aaa5-5c942b832793" providerId="ADAL" clId="{A6C4791F-AF8F-4DC9-A620-9F62C1B4D0FF}" dt="2024-02-19T10:01:52.814" v="9748" actId="478"/>
          <ac:spMkLst>
            <pc:docMk/>
            <pc:sldMk cId="110299815" sldId="365"/>
            <ac:spMk id="4" creationId="{6A97D410-D3C9-A68A-5EDC-B91FACA72964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110299815" sldId="365"/>
            <ac:spMk id="7" creationId="{F253E677-BCA2-A6C6-ECB7-8871B483DDF1}"/>
          </ac:spMkLst>
        </pc:spChg>
        <pc:spChg chg="add mod">
          <ac:chgData name="Clara CALIPEL" userId="9007d9ef-592d-4f87-aaa5-5c942b832793" providerId="ADAL" clId="{A6C4791F-AF8F-4DC9-A620-9F62C1B4D0FF}" dt="2024-02-16T14:31:10.924" v="6366"/>
          <ac:spMkLst>
            <pc:docMk/>
            <pc:sldMk cId="110299815" sldId="365"/>
            <ac:spMk id="8" creationId="{A7904CB2-BEE5-D0FC-B252-A6C8FA93188E}"/>
          </ac:spMkLst>
        </pc:spChg>
        <pc:spChg chg="add del mod">
          <ac:chgData name="Clara CALIPEL" userId="9007d9ef-592d-4f87-aaa5-5c942b832793" providerId="ADAL" clId="{A6C4791F-AF8F-4DC9-A620-9F62C1B4D0FF}" dt="2024-02-16T17:35:49.794" v="8504" actId="478"/>
          <ac:spMkLst>
            <pc:docMk/>
            <pc:sldMk cId="110299815" sldId="365"/>
            <ac:spMk id="10" creationId="{21A666B9-4C3F-BC59-3428-37320E876030}"/>
          </ac:spMkLst>
        </pc:spChg>
        <pc:spChg chg="add mod ord">
          <ac:chgData name="Clara CALIPEL" userId="9007d9ef-592d-4f87-aaa5-5c942b832793" providerId="ADAL" clId="{A6C4791F-AF8F-4DC9-A620-9F62C1B4D0FF}" dt="2024-02-19T18:39:08.198" v="12422"/>
          <ac:spMkLst>
            <pc:docMk/>
            <pc:sldMk cId="110299815" sldId="365"/>
            <ac:spMk id="13" creationId="{2DB9C10E-8337-507F-7010-643A16A3C44A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110299815" sldId="365"/>
            <ac:spMk id="14" creationId="{671BCA61-0CF6-1B1E-CA0F-A56544FC0BCD}"/>
          </ac:spMkLst>
        </pc:spChg>
        <pc:picChg chg="add del mod ord">
          <ac:chgData name="Clara CALIPEL" userId="9007d9ef-592d-4f87-aaa5-5c942b832793" providerId="ADAL" clId="{A6C4791F-AF8F-4DC9-A620-9F62C1B4D0FF}" dt="2024-02-16T17:35:47.996" v="8503" actId="478"/>
          <ac:picMkLst>
            <pc:docMk/>
            <pc:sldMk cId="110299815" sldId="365"/>
            <ac:picMk id="6" creationId="{07E9AA28-FE7B-7157-18FD-38A5CA797291}"/>
          </ac:picMkLst>
        </pc:picChg>
        <pc:picChg chg="add mod modCrop">
          <ac:chgData name="Clara CALIPEL" userId="9007d9ef-592d-4f87-aaa5-5c942b832793" providerId="ADAL" clId="{A6C4791F-AF8F-4DC9-A620-9F62C1B4D0FF}" dt="2024-02-19T18:39:08.198" v="12422"/>
          <ac:picMkLst>
            <pc:docMk/>
            <pc:sldMk cId="110299815" sldId="365"/>
            <ac:picMk id="12" creationId="{DF8F4416-A655-2155-C58F-A84AA9505CF8}"/>
          </ac:picMkLst>
        </pc:picChg>
      </pc:sldChg>
      <pc:sldChg chg="addSp delSp modSp new mod">
        <pc:chgData name="Clara CALIPEL" userId="9007d9ef-592d-4f87-aaa5-5c942b832793" providerId="ADAL" clId="{A6C4791F-AF8F-4DC9-A620-9F62C1B4D0FF}" dt="2024-02-19T18:42:54.718" v="12483" actId="1036"/>
        <pc:sldMkLst>
          <pc:docMk/>
          <pc:sldMk cId="691572687" sldId="366"/>
        </pc:sldMkLst>
        <pc:spChg chg="del mod">
          <ac:chgData name="Clara CALIPEL" userId="9007d9ef-592d-4f87-aaa5-5c942b832793" providerId="ADAL" clId="{A6C4791F-AF8F-4DC9-A620-9F62C1B4D0FF}" dt="2024-02-16T10:06:02.932" v="4844" actId="478"/>
          <ac:spMkLst>
            <pc:docMk/>
            <pc:sldMk cId="691572687" sldId="366"/>
            <ac:spMk id="2" creationId="{FCE790FF-958D-614B-8DAD-D65255ADDAFB}"/>
          </ac:spMkLst>
        </pc:spChg>
        <pc:spChg chg="mod">
          <ac:chgData name="Clara CALIPEL" userId="9007d9ef-592d-4f87-aaa5-5c942b832793" providerId="ADAL" clId="{A6C4791F-AF8F-4DC9-A620-9F62C1B4D0FF}" dt="2024-02-19T18:30:57.976" v="12413" actId="20577"/>
          <ac:spMkLst>
            <pc:docMk/>
            <pc:sldMk cId="691572687" sldId="366"/>
            <ac:spMk id="3" creationId="{0AB7E653-9735-1DA2-CE8E-3DC1B029C12E}"/>
          </ac:spMkLst>
        </pc:spChg>
        <pc:spChg chg="del">
          <ac:chgData name="Clara CALIPEL" userId="9007d9ef-592d-4f87-aaa5-5c942b832793" providerId="ADAL" clId="{A6C4791F-AF8F-4DC9-A620-9F62C1B4D0FF}" dt="2024-02-19T10:01:51.100" v="9747" actId="478"/>
          <ac:spMkLst>
            <pc:docMk/>
            <pc:sldMk cId="691572687" sldId="366"/>
            <ac:spMk id="4" creationId="{D077E8CC-BF6C-E708-C706-D87FE0B2520B}"/>
          </ac:spMkLst>
        </pc:spChg>
        <pc:spChg chg="add del mod">
          <ac:chgData name="Clara CALIPEL" userId="9007d9ef-592d-4f87-aaa5-5c942b832793" providerId="ADAL" clId="{A6C4791F-AF8F-4DC9-A620-9F62C1B4D0FF}" dt="2024-02-16T10:29:43.642" v="4894"/>
          <ac:spMkLst>
            <pc:docMk/>
            <pc:sldMk cId="691572687" sldId="366"/>
            <ac:spMk id="15" creationId="{3A0DA7D6-333F-9759-3CBC-DC697A538673}"/>
          </ac:spMkLst>
        </pc:spChg>
        <pc:spChg chg="add mod ord">
          <ac:chgData name="Clara CALIPEL" userId="9007d9ef-592d-4f87-aaa5-5c942b832793" providerId="ADAL" clId="{A6C4791F-AF8F-4DC9-A620-9F62C1B4D0FF}" dt="2024-02-19T18:42:54.718" v="12483" actId="1036"/>
          <ac:spMkLst>
            <pc:docMk/>
            <pc:sldMk cId="691572687" sldId="366"/>
            <ac:spMk id="16" creationId="{2764E101-A32E-3D34-9D8B-66151ABBA299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691572687" sldId="366"/>
            <ac:spMk id="17" creationId="{618EFEB7-86AB-BEE4-FD0E-75A8A35FB99D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691572687" sldId="366"/>
            <ac:spMk id="18" creationId="{23216C75-4C7A-F558-DF19-463E451AEB23}"/>
          </ac:spMkLst>
        </pc:spChg>
        <pc:graphicFrameChg chg="add del mod">
          <ac:chgData name="Clara CALIPEL" userId="9007d9ef-592d-4f87-aaa5-5c942b832793" providerId="ADAL" clId="{A6C4791F-AF8F-4DC9-A620-9F62C1B4D0FF}" dt="2024-02-16T10:16:42.300" v="4858" actId="478"/>
          <ac:graphicFrameMkLst>
            <pc:docMk/>
            <pc:sldMk cId="691572687" sldId="366"/>
            <ac:graphicFrameMk id="5" creationId="{97370BBC-6E2D-4212-BE5B-4C36C2DA4BD7}"/>
          </ac:graphicFrameMkLst>
        </pc:graphicFrameChg>
        <pc:graphicFrameChg chg="add mod">
          <ac:chgData name="Clara CALIPEL" userId="9007d9ef-592d-4f87-aaa5-5c942b832793" providerId="ADAL" clId="{A6C4791F-AF8F-4DC9-A620-9F62C1B4D0FF}" dt="2024-02-16T10:16:18.150" v="4848"/>
          <ac:graphicFrameMkLst>
            <pc:docMk/>
            <pc:sldMk cId="691572687" sldId="366"/>
            <ac:graphicFrameMk id="6" creationId="{82E722EC-08EF-DC6B-CEE2-53569E651805}"/>
          </ac:graphicFrameMkLst>
        </pc:graphicFrameChg>
        <pc:picChg chg="add del mod">
          <ac:chgData name="Clara CALIPEL" userId="9007d9ef-592d-4f87-aaa5-5c942b832793" providerId="ADAL" clId="{A6C4791F-AF8F-4DC9-A620-9F62C1B4D0FF}" dt="2024-02-16T10:16:40.227" v="4857" actId="478"/>
          <ac:picMkLst>
            <pc:docMk/>
            <pc:sldMk cId="691572687" sldId="366"/>
            <ac:picMk id="7" creationId="{DFD3145C-23C5-6F27-A876-0DF02809A7B2}"/>
          </ac:picMkLst>
        </pc:picChg>
        <pc:picChg chg="add del mod">
          <ac:chgData name="Clara CALIPEL" userId="9007d9ef-592d-4f87-aaa5-5c942b832793" providerId="ADAL" clId="{A6C4791F-AF8F-4DC9-A620-9F62C1B4D0FF}" dt="2024-02-16T10:16:42.849" v="4859" actId="478"/>
          <ac:picMkLst>
            <pc:docMk/>
            <pc:sldMk cId="691572687" sldId="366"/>
            <ac:picMk id="8" creationId="{FA9DC036-8DC0-3133-C58A-1BCFD446B77C}"/>
          </ac:picMkLst>
        </pc:picChg>
        <pc:picChg chg="add del mod">
          <ac:chgData name="Clara CALIPEL" userId="9007d9ef-592d-4f87-aaa5-5c942b832793" providerId="ADAL" clId="{A6C4791F-AF8F-4DC9-A620-9F62C1B4D0FF}" dt="2024-02-16T10:17:35.631" v="4867" actId="478"/>
          <ac:picMkLst>
            <pc:docMk/>
            <pc:sldMk cId="691572687" sldId="366"/>
            <ac:picMk id="9" creationId="{84C13BA4-0AEE-924D-D60C-E61335E419D0}"/>
          </ac:picMkLst>
        </pc:picChg>
        <pc:picChg chg="add del mod">
          <ac:chgData name="Clara CALIPEL" userId="9007d9ef-592d-4f87-aaa5-5c942b832793" providerId="ADAL" clId="{A6C4791F-AF8F-4DC9-A620-9F62C1B4D0FF}" dt="2024-02-16T10:19:17.148" v="4880" actId="478"/>
          <ac:picMkLst>
            <pc:docMk/>
            <pc:sldMk cId="691572687" sldId="366"/>
            <ac:picMk id="10" creationId="{1DD5AFB0-B293-8441-A2F0-69A3C16A9EA0}"/>
          </ac:picMkLst>
        </pc:picChg>
        <pc:picChg chg="add del mod modCrop">
          <ac:chgData name="Clara CALIPEL" userId="9007d9ef-592d-4f87-aaa5-5c942b832793" providerId="ADAL" clId="{A6C4791F-AF8F-4DC9-A620-9F62C1B4D0FF}" dt="2024-02-16T17:34:20.407" v="8495" actId="478"/>
          <ac:picMkLst>
            <pc:docMk/>
            <pc:sldMk cId="691572687" sldId="366"/>
            <ac:picMk id="12" creationId="{82DEAF9A-8AB6-900D-BFE3-018D1821F0F5}"/>
          </ac:picMkLst>
        </pc:picChg>
        <pc:picChg chg="add del mod modCrop">
          <ac:chgData name="Clara CALIPEL" userId="9007d9ef-592d-4f87-aaa5-5c942b832793" providerId="ADAL" clId="{A6C4791F-AF8F-4DC9-A620-9F62C1B4D0FF}" dt="2024-02-16T17:33:29.011" v="8487" actId="478"/>
          <ac:picMkLst>
            <pc:docMk/>
            <pc:sldMk cId="691572687" sldId="366"/>
            <ac:picMk id="14" creationId="{EFAB416E-1719-07BD-D8BE-65D9CE3B13C4}"/>
          </ac:picMkLst>
        </pc:picChg>
        <pc:picChg chg="add mod">
          <ac:chgData name="Clara CALIPEL" userId="9007d9ef-592d-4f87-aaa5-5c942b832793" providerId="ADAL" clId="{A6C4791F-AF8F-4DC9-A620-9F62C1B4D0FF}" dt="2024-02-19T18:39:08.198" v="12422"/>
          <ac:picMkLst>
            <pc:docMk/>
            <pc:sldMk cId="691572687" sldId="366"/>
            <ac:picMk id="20" creationId="{3F01EE18-E1C5-18F1-BA25-7925A6FF526F}"/>
          </ac:picMkLst>
        </pc:picChg>
        <pc:picChg chg="add mod">
          <ac:chgData name="Clara CALIPEL" userId="9007d9ef-592d-4f87-aaa5-5c942b832793" providerId="ADAL" clId="{A6C4791F-AF8F-4DC9-A620-9F62C1B4D0FF}" dt="2024-02-19T18:39:08.198" v="12422"/>
          <ac:picMkLst>
            <pc:docMk/>
            <pc:sldMk cId="691572687" sldId="366"/>
            <ac:picMk id="22" creationId="{CE0B501F-9A2B-7201-9F92-C799C9DA1168}"/>
          </ac:picMkLst>
        </pc:picChg>
      </pc:sldChg>
      <pc:sldChg chg="addSp delSp modSp new mod modNotes modNotesTx">
        <pc:chgData name="Clara CALIPEL" userId="9007d9ef-592d-4f87-aaa5-5c942b832793" providerId="ADAL" clId="{A6C4791F-AF8F-4DC9-A620-9F62C1B4D0FF}" dt="2024-02-19T18:43:37.694" v="12491" actId="179"/>
        <pc:sldMkLst>
          <pc:docMk/>
          <pc:sldMk cId="375274245" sldId="367"/>
        </pc:sldMkLst>
        <pc:spChg chg="mod">
          <ac:chgData name="Clara CALIPEL" userId="9007d9ef-592d-4f87-aaa5-5c942b832793" providerId="ADAL" clId="{A6C4791F-AF8F-4DC9-A620-9F62C1B4D0FF}" dt="2024-02-19T18:43:05.339" v="12485" actId="1076"/>
          <ac:spMkLst>
            <pc:docMk/>
            <pc:sldMk cId="375274245" sldId="367"/>
            <ac:spMk id="2" creationId="{20CDC6F5-5905-F142-4D58-17B19BE9BBAE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375274245" sldId="367"/>
            <ac:spMk id="3" creationId="{9EB01A4B-1BC8-A652-4CEA-9BAE659BC31B}"/>
          </ac:spMkLst>
        </pc:spChg>
        <pc:spChg chg="del mod">
          <ac:chgData name="Clara CALIPEL" userId="9007d9ef-592d-4f87-aaa5-5c942b832793" providerId="ADAL" clId="{A6C4791F-AF8F-4DC9-A620-9F62C1B4D0FF}" dt="2024-02-19T10:01:55.210" v="9749" actId="478"/>
          <ac:spMkLst>
            <pc:docMk/>
            <pc:sldMk cId="375274245" sldId="367"/>
            <ac:spMk id="4" creationId="{8165E062-5C8B-90CC-2A72-5C08F0C5C3C9}"/>
          </ac:spMkLst>
        </pc:spChg>
        <pc:spChg chg="add mod">
          <ac:chgData name="Clara CALIPEL" userId="9007d9ef-592d-4f87-aaa5-5c942b832793" providerId="ADAL" clId="{A6C4791F-AF8F-4DC9-A620-9F62C1B4D0FF}" dt="2024-02-19T18:43:37.694" v="12491" actId="179"/>
          <ac:spMkLst>
            <pc:docMk/>
            <pc:sldMk cId="375274245" sldId="367"/>
            <ac:spMk id="5" creationId="{CD3A9DA2-BBA4-478D-5E2F-F4CB65439089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375274245" sldId="367"/>
            <ac:spMk id="6" creationId="{547C629C-90EA-E751-73AF-D47D20D54ABB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375274245" sldId="367"/>
            <ac:spMk id="7" creationId="{69FE7A9C-11D5-00A5-F70A-6C1B2D03B39C}"/>
          </ac:spMkLst>
        </pc:spChg>
        <pc:spChg chg="add del mod">
          <ac:chgData name="Clara CALIPEL" userId="9007d9ef-592d-4f87-aaa5-5c942b832793" providerId="ADAL" clId="{A6C4791F-AF8F-4DC9-A620-9F62C1B4D0FF}" dt="2024-02-16T14:14:05.394" v="6107" actId="478"/>
          <ac:spMkLst>
            <pc:docMk/>
            <pc:sldMk cId="375274245" sldId="367"/>
            <ac:spMk id="8" creationId="{A27AFB64-D14F-CE59-1C69-648F1D638493}"/>
          </ac:spMkLst>
        </pc:spChg>
        <pc:spChg chg="add del mod">
          <ac:chgData name="Clara CALIPEL" userId="9007d9ef-592d-4f87-aaa5-5c942b832793" providerId="ADAL" clId="{A6C4791F-AF8F-4DC9-A620-9F62C1B4D0FF}" dt="2024-02-16T14:14:03.923" v="6105" actId="478"/>
          <ac:spMkLst>
            <pc:docMk/>
            <pc:sldMk cId="375274245" sldId="367"/>
            <ac:spMk id="9" creationId="{D23CAA9C-A534-271E-27DA-C8A1F8690B71}"/>
          </ac:spMkLst>
        </pc:spChg>
      </pc:sldChg>
      <pc:sldChg chg="addSp delSp modSp add del mod addCm">
        <pc:chgData name="Clara CALIPEL" userId="9007d9ef-592d-4f87-aaa5-5c942b832793" providerId="ADAL" clId="{A6C4791F-AF8F-4DC9-A620-9F62C1B4D0FF}" dt="2024-02-19T15:17:08.554" v="11233" actId="47"/>
        <pc:sldMkLst>
          <pc:docMk/>
          <pc:sldMk cId="1870390792" sldId="368"/>
        </pc:sldMkLst>
        <pc:spChg chg="add mod">
          <ac:chgData name="Clara CALIPEL" userId="9007d9ef-592d-4f87-aaa5-5c942b832793" providerId="ADAL" clId="{A6C4791F-AF8F-4DC9-A620-9F62C1B4D0FF}" dt="2024-02-16T17:07:48.557" v="7896" actId="14100"/>
          <ac:spMkLst>
            <pc:docMk/>
            <pc:sldMk cId="1870390792" sldId="368"/>
            <ac:spMk id="2" creationId="{FA718CC5-DD5E-43AB-361E-AA20D7CCC59F}"/>
          </ac:spMkLst>
        </pc:spChg>
        <pc:spChg chg="del">
          <ac:chgData name="Clara CALIPEL" userId="9007d9ef-592d-4f87-aaa5-5c942b832793" providerId="ADAL" clId="{A6C4791F-AF8F-4DC9-A620-9F62C1B4D0FF}" dt="2024-02-19T10:01:37.904" v="9742" actId="478"/>
          <ac:spMkLst>
            <pc:docMk/>
            <pc:sldMk cId="1870390792" sldId="368"/>
            <ac:spMk id="4" creationId="{FB4680DB-2875-F75E-9C7B-0EA741231CE1}"/>
          </ac:spMkLst>
        </pc:spChg>
        <pc:spChg chg="add mod">
          <ac:chgData name="Clara CALIPEL" userId="9007d9ef-592d-4f87-aaa5-5c942b832793" providerId="ADAL" clId="{A6C4791F-AF8F-4DC9-A620-9F62C1B4D0FF}" dt="2024-02-19T10:22:03.346" v="9995" actId="20577"/>
          <ac:spMkLst>
            <pc:docMk/>
            <pc:sldMk cId="1870390792" sldId="368"/>
            <ac:spMk id="5" creationId="{5F1AA77A-A1F5-3995-5AE9-44F6E870B4EB}"/>
          </ac:spMkLst>
        </pc:spChg>
        <pc:spChg chg="mod">
          <ac:chgData name="Clara CALIPEL" userId="9007d9ef-592d-4f87-aaa5-5c942b832793" providerId="ADAL" clId="{A6C4791F-AF8F-4DC9-A620-9F62C1B4D0FF}" dt="2024-02-16T17:07:46.224" v="7895" actId="14100"/>
          <ac:spMkLst>
            <pc:docMk/>
            <pc:sldMk cId="1870390792" sldId="368"/>
            <ac:spMk id="6" creationId="{079036BC-8EF0-8C64-EBDE-8DA5FA2BC630}"/>
          </ac:spMkLst>
        </pc:spChg>
        <pc:spChg chg="mod">
          <ac:chgData name="Clara CALIPEL" userId="9007d9ef-592d-4f87-aaa5-5c942b832793" providerId="ADAL" clId="{A6C4791F-AF8F-4DC9-A620-9F62C1B4D0FF}" dt="2024-02-19T10:22:44.450" v="10021" actId="20577"/>
          <ac:spMkLst>
            <pc:docMk/>
            <pc:sldMk cId="1870390792" sldId="368"/>
            <ac:spMk id="7" creationId="{2166B60C-32EB-DAFD-54CD-0F36FDD461AA}"/>
          </ac:spMkLst>
        </pc:spChg>
        <pc:spChg chg="add mod">
          <ac:chgData name="Clara CALIPEL" userId="9007d9ef-592d-4f87-aaa5-5c942b832793" providerId="ADAL" clId="{A6C4791F-AF8F-4DC9-A620-9F62C1B4D0FF}" dt="2024-02-19T10:23:14.520" v="10024" actId="207"/>
          <ac:spMkLst>
            <pc:docMk/>
            <pc:sldMk cId="1870390792" sldId="368"/>
            <ac:spMk id="8" creationId="{8ACAA680-4932-F744-A840-84422E52F799}"/>
          </ac:spMkLst>
        </pc:spChg>
        <pc:spChg chg="del">
          <ac:chgData name="Clara CALIPEL" userId="9007d9ef-592d-4f87-aaa5-5c942b832793" providerId="ADAL" clId="{A6C4791F-AF8F-4DC9-A620-9F62C1B4D0FF}" dt="2024-02-16T14:38:30.762" v="6405" actId="478"/>
          <ac:spMkLst>
            <pc:docMk/>
            <pc:sldMk cId="1870390792" sldId="368"/>
            <ac:spMk id="9" creationId="{896CFB73-FA13-EACA-AA11-A79355D7A945}"/>
          </ac:spMkLst>
        </pc:spChg>
        <pc:spChg chg="add del mod">
          <ac:chgData name="Clara CALIPEL" userId="9007d9ef-592d-4f87-aaa5-5c942b832793" providerId="ADAL" clId="{A6C4791F-AF8F-4DC9-A620-9F62C1B4D0FF}" dt="2024-02-16T14:47:58.885" v="6864" actId="478"/>
          <ac:spMkLst>
            <pc:docMk/>
            <pc:sldMk cId="1870390792" sldId="368"/>
            <ac:spMk id="10" creationId="{565DB075-0184-0C21-D52C-3D841B03710A}"/>
          </ac:spMkLst>
        </pc:spChg>
        <pc:spChg chg="del">
          <ac:chgData name="Clara CALIPEL" userId="9007d9ef-592d-4f87-aaa5-5c942b832793" providerId="ADAL" clId="{A6C4791F-AF8F-4DC9-A620-9F62C1B4D0FF}" dt="2024-02-16T14:38:30.762" v="6405" actId="478"/>
          <ac:spMkLst>
            <pc:docMk/>
            <pc:sldMk cId="1870390792" sldId="368"/>
            <ac:spMk id="12" creationId="{F83140EC-9A3D-57F5-801E-84C3C4FCE323}"/>
          </ac:spMkLst>
        </pc:spChg>
        <pc:spChg chg="mod">
          <ac:chgData name="Clara CALIPEL" userId="9007d9ef-592d-4f87-aaa5-5c942b832793" providerId="ADAL" clId="{A6C4791F-AF8F-4DC9-A620-9F62C1B4D0FF}" dt="2024-02-19T09:19:14.580" v="9212"/>
          <ac:spMkLst>
            <pc:docMk/>
            <pc:sldMk cId="1870390792" sldId="368"/>
            <ac:spMk id="13" creationId="{AFFBBFE1-1B57-1A22-6CC7-E5AD16B06886}"/>
          </ac:spMkLst>
        </pc:spChg>
        <pc:spChg chg="mod">
          <ac:chgData name="Clara CALIPEL" userId="9007d9ef-592d-4f87-aaa5-5c942b832793" providerId="ADAL" clId="{A6C4791F-AF8F-4DC9-A620-9F62C1B4D0FF}" dt="2024-02-16T14:43:14.438" v="6572" actId="1076"/>
          <ac:spMkLst>
            <pc:docMk/>
            <pc:sldMk cId="1870390792" sldId="368"/>
            <ac:spMk id="14" creationId="{F80A9CAF-CFC6-9B1C-2A3A-1090551A5A7D}"/>
          </ac:spMkLst>
        </pc:spChg>
        <pc:spChg chg="mod">
          <ac:chgData name="Clara CALIPEL" userId="9007d9ef-592d-4f87-aaa5-5c942b832793" providerId="ADAL" clId="{A6C4791F-AF8F-4DC9-A620-9F62C1B4D0FF}" dt="2024-02-16T14:45:45.402" v="6779" actId="1076"/>
          <ac:spMkLst>
            <pc:docMk/>
            <pc:sldMk cId="1870390792" sldId="368"/>
            <ac:spMk id="15" creationId="{E46C2F68-2A07-9130-7230-34D7FF187B35}"/>
          </ac:spMkLst>
        </pc:spChg>
        <pc:spChg chg="mod">
          <ac:chgData name="Clara CALIPEL" userId="9007d9ef-592d-4f87-aaa5-5c942b832793" providerId="ADAL" clId="{A6C4791F-AF8F-4DC9-A620-9F62C1B4D0FF}" dt="2024-02-16T14:45:40.179" v="6777" actId="1076"/>
          <ac:spMkLst>
            <pc:docMk/>
            <pc:sldMk cId="1870390792" sldId="368"/>
            <ac:spMk id="16" creationId="{CF940571-80DA-2D06-747A-7636FB1D7A36}"/>
          </ac:spMkLst>
        </pc:spChg>
        <pc:spChg chg="add mod">
          <ac:chgData name="Clara CALIPEL" userId="9007d9ef-592d-4f87-aaa5-5c942b832793" providerId="ADAL" clId="{A6C4791F-AF8F-4DC9-A620-9F62C1B4D0FF}" dt="2024-02-16T15:05:41.521" v="7116" actId="208"/>
          <ac:spMkLst>
            <pc:docMk/>
            <pc:sldMk cId="1870390792" sldId="368"/>
            <ac:spMk id="17" creationId="{BED2FF76-F8CF-5312-AD47-07E0DA200EC6}"/>
          </ac:spMkLst>
        </pc:spChg>
        <pc:spChg chg="add mod">
          <ac:chgData name="Clara CALIPEL" userId="9007d9ef-592d-4f87-aaa5-5c942b832793" providerId="ADAL" clId="{A6C4791F-AF8F-4DC9-A620-9F62C1B4D0FF}" dt="2024-02-16T15:06:14.625" v="7120" actId="207"/>
          <ac:spMkLst>
            <pc:docMk/>
            <pc:sldMk cId="1870390792" sldId="368"/>
            <ac:spMk id="18" creationId="{7504094E-AF69-CE5F-4DF9-471A81A33314}"/>
          </ac:spMkLst>
        </pc:spChg>
        <pc:spChg chg="mod">
          <ac:chgData name="Clara CALIPEL" userId="9007d9ef-592d-4f87-aaa5-5c942b832793" providerId="ADAL" clId="{A6C4791F-AF8F-4DC9-A620-9F62C1B4D0FF}" dt="2024-02-16T17:05:48.309" v="7859" actId="1076"/>
          <ac:spMkLst>
            <pc:docMk/>
            <pc:sldMk cId="1870390792" sldId="368"/>
            <ac:spMk id="19" creationId="{9A3726E2-0AC5-34CF-AFAA-7A1DA9939E8B}"/>
          </ac:spMkLst>
        </pc:spChg>
        <pc:spChg chg="mod">
          <ac:chgData name="Clara CALIPEL" userId="9007d9ef-592d-4f87-aaa5-5c942b832793" providerId="ADAL" clId="{A6C4791F-AF8F-4DC9-A620-9F62C1B4D0FF}" dt="2024-02-19T10:23:06.750" v="10022" actId="207"/>
          <ac:spMkLst>
            <pc:docMk/>
            <pc:sldMk cId="1870390792" sldId="368"/>
            <ac:spMk id="20" creationId="{514871DC-818B-4155-6423-F41C34E83F60}"/>
          </ac:spMkLst>
        </pc:spChg>
        <pc:spChg chg="del">
          <ac:chgData name="Clara CALIPEL" userId="9007d9ef-592d-4f87-aaa5-5c942b832793" providerId="ADAL" clId="{A6C4791F-AF8F-4DC9-A620-9F62C1B4D0FF}" dt="2024-02-16T14:38:30.762" v="6405" actId="478"/>
          <ac:spMkLst>
            <pc:docMk/>
            <pc:sldMk cId="1870390792" sldId="368"/>
            <ac:spMk id="21" creationId="{3922A930-A6EF-AFB0-C504-1180620A9A78}"/>
          </ac:spMkLst>
        </pc:spChg>
        <pc:spChg chg="add del mod">
          <ac:chgData name="Clara CALIPEL" userId="9007d9ef-592d-4f87-aaa5-5c942b832793" providerId="ADAL" clId="{A6C4791F-AF8F-4DC9-A620-9F62C1B4D0FF}" dt="2024-02-16T17:05:41.476" v="7856" actId="478"/>
          <ac:spMkLst>
            <pc:docMk/>
            <pc:sldMk cId="1870390792" sldId="368"/>
            <ac:spMk id="22" creationId="{000D12F7-E8B2-5941-FF0C-29083B6C01B9}"/>
          </ac:spMkLst>
        </pc:spChg>
        <pc:spChg chg="mod">
          <ac:chgData name="Clara CALIPEL" userId="9007d9ef-592d-4f87-aaa5-5c942b832793" providerId="ADAL" clId="{A6C4791F-AF8F-4DC9-A620-9F62C1B4D0FF}" dt="2024-02-16T15:05:41.521" v="7116" actId="208"/>
          <ac:spMkLst>
            <pc:docMk/>
            <pc:sldMk cId="1870390792" sldId="368"/>
            <ac:spMk id="27" creationId="{C6B7AC69-FB7D-EA28-4E6E-6BA2616A85B2}"/>
          </ac:spMkLst>
        </pc:spChg>
        <pc:spChg chg="del">
          <ac:chgData name="Clara CALIPEL" userId="9007d9ef-592d-4f87-aaa5-5c942b832793" providerId="ADAL" clId="{A6C4791F-AF8F-4DC9-A620-9F62C1B4D0FF}" dt="2024-02-16T14:38:30.762" v="6405" actId="478"/>
          <ac:spMkLst>
            <pc:docMk/>
            <pc:sldMk cId="1870390792" sldId="368"/>
            <ac:spMk id="35" creationId="{463955BB-4476-E77D-FE44-AD8B8D9F5C20}"/>
          </ac:spMkLst>
        </pc:spChg>
        <pc:spChg chg="mod">
          <ac:chgData name="Clara CALIPEL" userId="9007d9ef-592d-4f87-aaa5-5c942b832793" providerId="ADAL" clId="{A6C4791F-AF8F-4DC9-A620-9F62C1B4D0FF}" dt="2024-02-16T14:56:44.984" v="6971" actId="1076"/>
          <ac:spMkLst>
            <pc:docMk/>
            <pc:sldMk cId="1870390792" sldId="368"/>
            <ac:spMk id="36" creationId="{39FFDC5F-975F-22DD-56FC-5FCBEDF4C0B4}"/>
          </ac:spMkLst>
        </pc:spChg>
        <pc:spChg chg="del">
          <ac:chgData name="Clara CALIPEL" userId="9007d9ef-592d-4f87-aaa5-5c942b832793" providerId="ADAL" clId="{A6C4791F-AF8F-4DC9-A620-9F62C1B4D0FF}" dt="2024-02-16T14:38:30.762" v="6405" actId="478"/>
          <ac:spMkLst>
            <pc:docMk/>
            <pc:sldMk cId="1870390792" sldId="368"/>
            <ac:spMk id="39" creationId="{908038D0-DFD4-B568-2CD9-01D069A8D096}"/>
          </ac:spMkLst>
        </pc:spChg>
        <pc:spChg chg="del">
          <ac:chgData name="Clara CALIPEL" userId="9007d9ef-592d-4f87-aaa5-5c942b832793" providerId="ADAL" clId="{A6C4791F-AF8F-4DC9-A620-9F62C1B4D0FF}" dt="2024-02-16T14:38:30.762" v="6405" actId="478"/>
          <ac:spMkLst>
            <pc:docMk/>
            <pc:sldMk cId="1870390792" sldId="368"/>
            <ac:spMk id="40" creationId="{6C14368C-3872-179E-59F5-3DFDCE511D9C}"/>
          </ac:spMkLst>
        </pc:spChg>
        <pc:spChg chg="del">
          <ac:chgData name="Clara CALIPEL" userId="9007d9ef-592d-4f87-aaa5-5c942b832793" providerId="ADAL" clId="{A6C4791F-AF8F-4DC9-A620-9F62C1B4D0FF}" dt="2024-02-16T14:38:30.762" v="6405" actId="478"/>
          <ac:spMkLst>
            <pc:docMk/>
            <pc:sldMk cId="1870390792" sldId="368"/>
            <ac:spMk id="41" creationId="{AA281901-142A-781E-EBCD-C74DB17E807A}"/>
          </ac:spMkLst>
        </pc:spChg>
        <pc:spChg chg="mod">
          <ac:chgData name="Clara CALIPEL" userId="9007d9ef-592d-4f87-aaa5-5c942b832793" providerId="ADAL" clId="{A6C4791F-AF8F-4DC9-A620-9F62C1B4D0FF}" dt="2024-02-16T14:56:43" v="6970" actId="1076"/>
          <ac:spMkLst>
            <pc:docMk/>
            <pc:sldMk cId="1870390792" sldId="368"/>
            <ac:spMk id="46" creationId="{9D3DB854-ABBC-9A41-B019-E5BEE2091BE9}"/>
          </ac:spMkLst>
        </pc:spChg>
        <pc:grpChg chg="del">
          <ac:chgData name="Clara CALIPEL" userId="9007d9ef-592d-4f87-aaa5-5c942b832793" providerId="ADAL" clId="{A6C4791F-AF8F-4DC9-A620-9F62C1B4D0FF}" dt="2024-02-16T14:38:30.762" v="6405" actId="478"/>
          <ac:grpSpMkLst>
            <pc:docMk/>
            <pc:sldMk cId="1870390792" sldId="368"/>
            <ac:grpSpMk id="25" creationId="{40DA1305-A8B6-8C11-054B-395ED36ED121}"/>
          </ac:grpSpMkLst>
        </pc:grpChg>
        <pc:graphicFrameChg chg="del">
          <ac:chgData name="Clara CALIPEL" userId="9007d9ef-592d-4f87-aaa5-5c942b832793" providerId="ADAL" clId="{A6C4791F-AF8F-4DC9-A620-9F62C1B4D0FF}" dt="2024-02-16T14:38:30.762" v="6405" actId="478"/>
          <ac:graphicFrameMkLst>
            <pc:docMk/>
            <pc:sldMk cId="1870390792" sldId="368"/>
            <ac:graphicFrameMk id="37" creationId="{F18C44C2-DEC0-7EA8-8F81-A0F39EE3A5E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ara CALIPEL" userId="9007d9ef-592d-4f87-aaa5-5c942b832793" providerId="ADAL" clId="{A6C4791F-AF8F-4DC9-A620-9F62C1B4D0FF}" dt="2024-02-19T10:25:00.177" v="10029"/>
              <pc2:cmMkLst xmlns:pc2="http://schemas.microsoft.com/office/powerpoint/2019/9/main/command">
                <pc:docMk/>
                <pc:sldMk cId="1870390792" sldId="368"/>
                <pc2:cmMk id="{638BF08B-ADAD-4BDB-AF24-1E2470AEFF89}"/>
              </pc2:cmMkLst>
            </pc226:cmChg>
          </p:ext>
        </pc:extLst>
      </pc:sldChg>
      <pc:sldChg chg="addSp delSp modSp add mod">
        <pc:chgData name="Clara CALIPEL" userId="9007d9ef-592d-4f87-aaa5-5c942b832793" providerId="ADAL" clId="{A6C4791F-AF8F-4DC9-A620-9F62C1B4D0FF}" dt="2024-02-19T10:01:41.728" v="9743" actId="478"/>
        <pc:sldMkLst>
          <pc:docMk/>
          <pc:sldMk cId="789625609" sldId="369"/>
        </pc:sldMkLst>
        <pc:spChg chg="del">
          <ac:chgData name="Clara CALIPEL" userId="9007d9ef-592d-4f87-aaa5-5c942b832793" providerId="ADAL" clId="{A6C4791F-AF8F-4DC9-A620-9F62C1B4D0FF}" dt="2024-02-16T14:57:30.121" v="6998" actId="478"/>
          <ac:spMkLst>
            <pc:docMk/>
            <pc:sldMk cId="789625609" sldId="369"/>
            <ac:spMk id="2" creationId="{FB797C0C-E72C-97F9-F649-E81FD28D315F}"/>
          </ac:spMkLst>
        </pc:spChg>
        <pc:spChg chg="mod">
          <ac:chgData name="Clara CALIPEL" userId="9007d9ef-592d-4f87-aaa5-5c942b832793" providerId="ADAL" clId="{A6C4791F-AF8F-4DC9-A620-9F62C1B4D0FF}" dt="2024-02-16T14:57:21.108" v="6997" actId="20577"/>
          <ac:spMkLst>
            <pc:docMk/>
            <pc:sldMk cId="789625609" sldId="369"/>
            <ac:spMk id="3" creationId="{038794AE-9581-3D36-99B2-7F82727E9B0F}"/>
          </ac:spMkLst>
        </pc:spChg>
        <pc:spChg chg="del">
          <ac:chgData name="Clara CALIPEL" userId="9007d9ef-592d-4f87-aaa5-5c942b832793" providerId="ADAL" clId="{A6C4791F-AF8F-4DC9-A620-9F62C1B4D0FF}" dt="2024-02-19T10:01:41.728" v="9743" actId="478"/>
          <ac:spMkLst>
            <pc:docMk/>
            <pc:sldMk cId="789625609" sldId="369"/>
            <ac:spMk id="4" creationId="{8A0B89EE-22E3-FF97-BB8B-0961CD42C6BE}"/>
          </ac:spMkLst>
        </pc:spChg>
        <pc:spChg chg="del">
          <ac:chgData name="Clara CALIPEL" userId="9007d9ef-592d-4f87-aaa5-5c942b832793" providerId="ADAL" clId="{A6C4791F-AF8F-4DC9-A620-9F62C1B4D0FF}" dt="2024-02-16T14:59:06.641" v="7035" actId="478"/>
          <ac:spMkLst>
            <pc:docMk/>
            <pc:sldMk cId="789625609" sldId="369"/>
            <ac:spMk id="5" creationId="{3F309DC7-C11D-68CA-A118-62B5841ACD5A}"/>
          </ac:spMkLst>
        </pc:spChg>
        <pc:spChg chg="mod">
          <ac:chgData name="Clara CALIPEL" userId="9007d9ef-592d-4f87-aaa5-5c942b832793" providerId="ADAL" clId="{A6C4791F-AF8F-4DC9-A620-9F62C1B4D0FF}" dt="2024-02-16T17:21:57.112" v="8274" actId="14100"/>
          <ac:spMkLst>
            <pc:docMk/>
            <pc:sldMk cId="789625609" sldId="369"/>
            <ac:spMk id="6" creationId="{9C04F475-3B2C-8956-8ECF-BBB556142054}"/>
          </ac:spMkLst>
        </pc:spChg>
        <pc:spChg chg="mod">
          <ac:chgData name="Clara CALIPEL" userId="9007d9ef-592d-4f87-aaa5-5c942b832793" providerId="ADAL" clId="{A6C4791F-AF8F-4DC9-A620-9F62C1B4D0FF}" dt="2024-02-16T17:40:45.816" v="8750" actId="20577"/>
          <ac:spMkLst>
            <pc:docMk/>
            <pc:sldMk cId="789625609" sldId="369"/>
            <ac:spMk id="7" creationId="{4E044359-4B02-E5F3-891C-2C694CE0BDE4}"/>
          </ac:spMkLst>
        </pc:spChg>
        <pc:spChg chg="del">
          <ac:chgData name="Clara CALIPEL" userId="9007d9ef-592d-4f87-aaa5-5c942b832793" providerId="ADAL" clId="{A6C4791F-AF8F-4DC9-A620-9F62C1B4D0FF}" dt="2024-02-16T14:59:05.799" v="7034" actId="478"/>
          <ac:spMkLst>
            <pc:docMk/>
            <pc:sldMk cId="789625609" sldId="369"/>
            <ac:spMk id="8" creationId="{1415F421-1C73-BA65-1AF9-B92D106F1FDA}"/>
          </ac:spMkLst>
        </pc:spChg>
        <pc:spChg chg="add mod">
          <ac:chgData name="Clara CALIPEL" userId="9007d9ef-592d-4f87-aaa5-5c942b832793" providerId="ADAL" clId="{A6C4791F-AF8F-4DC9-A620-9F62C1B4D0FF}" dt="2024-02-16T17:55:24.928" v="9158" actId="1076"/>
          <ac:spMkLst>
            <pc:docMk/>
            <pc:sldMk cId="789625609" sldId="369"/>
            <ac:spMk id="10" creationId="{896B8D4E-2927-FCF6-C938-1D21CDBFD1B4}"/>
          </ac:spMkLst>
        </pc:spChg>
        <pc:spChg chg="add mod">
          <ac:chgData name="Clara CALIPEL" userId="9007d9ef-592d-4f87-aaa5-5c942b832793" providerId="ADAL" clId="{A6C4791F-AF8F-4DC9-A620-9F62C1B4D0FF}" dt="2024-02-16T17:55:24.928" v="9158" actId="1076"/>
          <ac:spMkLst>
            <pc:docMk/>
            <pc:sldMk cId="789625609" sldId="369"/>
            <ac:spMk id="11" creationId="{453453FE-EB56-CD9C-0EB5-94C86A365779}"/>
          </ac:spMkLst>
        </pc:spChg>
        <pc:spChg chg="mod">
          <ac:chgData name="Clara CALIPEL" userId="9007d9ef-592d-4f87-aaa5-5c942b832793" providerId="ADAL" clId="{A6C4791F-AF8F-4DC9-A620-9F62C1B4D0FF}" dt="2024-02-19T09:18:49.485" v="9211" actId="20577"/>
          <ac:spMkLst>
            <pc:docMk/>
            <pc:sldMk cId="789625609" sldId="369"/>
            <ac:spMk id="13" creationId="{1B1D70D7-3A9B-F6D9-8CFA-2421F5B25FAF}"/>
          </ac:spMkLst>
        </pc:spChg>
        <pc:spChg chg="del mod">
          <ac:chgData name="Clara CALIPEL" userId="9007d9ef-592d-4f87-aaa5-5c942b832793" providerId="ADAL" clId="{A6C4791F-AF8F-4DC9-A620-9F62C1B4D0FF}" dt="2024-02-16T17:11:00.510" v="7968" actId="478"/>
          <ac:spMkLst>
            <pc:docMk/>
            <pc:sldMk cId="789625609" sldId="369"/>
            <ac:spMk id="14" creationId="{4FF2328A-3A4B-7EF6-114D-9788000333AF}"/>
          </ac:spMkLst>
        </pc:spChg>
        <pc:spChg chg="del mod">
          <ac:chgData name="Clara CALIPEL" userId="9007d9ef-592d-4f87-aaa5-5c942b832793" providerId="ADAL" clId="{A6C4791F-AF8F-4DC9-A620-9F62C1B4D0FF}" dt="2024-02-16T17:10:59.055" v="7967" actId="478"/>
          <ac:spMkLst>
            <pc:docMk/>
            <pc:sldMk cId="789625609" sldId="369"/>
            <ac:spMk id="15" creationId="{91AE6E07-A7BC-9DB8-078E-3B198D21F200}"/>
          </ac:spMkLst>
        </pc:spChg>
        <pc:spChg chg="del mod">
          <ac:chgData name="Clara CALIPEL" userId="9007d9ef-592d-4f87-aaa5-5c942b832793" providerId="ADAL" clId="{A6C4791F-AF8F-4DC9-A620-9F62C1B4D0FF}" dt="2024-02-16T17:10:57.768" v="7965" actId="478"/>
          <ac:spMkLst>
            <pc:docMk/>
            <pc:sldMk cId="789625609" sldId="369"/>
            <ac:spMk id="16" creationId="{7BA7000E-7CC5-0FFE-E5CB-2FA1A646F9F7}"/>
          </ac:spMkLst>
        </pc:spChg>
        <pc:spChg chg="del">
          <ac:chgData name="Clara CALIPEL" userId="9007d9ef-592d-4f87-aaa5-5c942b832793" providerId="ADAL" clId="{A6C4791F-AF8F-4DC9-A620-9F62C1B4D0FF}" dt="2024-02-16T14:57:30.737" v="6999" actId="478"/>
          <ac:spMkLst>
            <pc:docMk/>
            <pc:sldMk cId="789625609" sldId="369"/>
            <ac:spMk id="17" creationId="{1DAEE8C8-EAA2-41C7-9D58-62402E448FC9}"/>
          </ac:spMkLst>
        </pc:spChg>
        <pc:spChg chg="del">
          <ac:chgData name="Clara CALIPEL" userId="9007d9ef-592d-4f87-aaa5-5c942b832793" providerId="ADAL" clId="{A6C4791F-AF8F-4DC9-A620-9F62C1B4D0FF}" dt="2024-02-16T14:58:08.076" v="7023" actId="478"/>
          <ac:spMkLst>
            <pc:docMk/>
            <pc:sldMk cId="789625609" sldId="369"/>
            <ac:spMk id="18" creationId="{28ABF993-34D3-BC35-7CC2-09C1748DA23C}"/>
          </ac:spMkLst>
        </pc:spChg>
        <pc:spChg chg="del">
          <ac:chgData name="Clara CALIPEL" userId="9007d9ef-592d-4f87-aaa5-5c942b832793" providerId="ADAL" clId="{A6C4791F-AF8F-4DC9-A620-9F62C1B4D0FF}" dt="2024-02-16T14:59:03.358" v="7032" actId="478"/>
          <ac:spMkLst>
            <pc:docMk/>
            <pc:sldMk cId="789625609" sldId="369"/>
            <ac:spMk id="19" creationId="{1E8993C9-CF5E-CEFD-9A18-94D13247DCE1}"/>
          </ac:spMkLst>
        </pc:spChg>
        <pc:spChg chg="del">
          <ac:chgData name="Clara CALIPEL" userId="9007d9ef-592d-4f87-aaa5-5c942b832793" providerId="ADAL" clId="{A6C4791F-AF8F-4DC9-A620-9F62C1B4D0FF}" dt="2024-02-16T14:59:04.892" v="7033" actId="478"/>
          <ac:spMkLst>
            <pc:docMk/>
            <pc:sldMk cId="789625609" sldId="369"/>
            <ac:spMk id="20" creationId="{154D8BE4-4E9A-073B-C1D1-36784F7A755E}"/>
          </ac:spMkLst>
        </pc:spChg>
        <pc:spChg chg="add del mod">
          <ac:chgData name="Clara CALIPEL" userId="9007d9ef-592d-4f87-aaa5-5c942b832793" providerId="ADAL" clId="{A6C4791F-AF8F-4DC9-A620-9F62C1B4D0FF}" dt="2024-02-16T17:21:40.798" v="8270" actId="478"/>
          <ac:spMkLst>
            <pc:docMk/>
            <pc:sldMk cId="789625609" sldId="369"/>
            <ac:spMk id="21" creationId="{50339BA8-1D70-D3B1-180F-35A0C47A19E2}"/>
          </ac:spMkLst>
        </pc:spChg>
        <pc:spChg chg="add mod">
          <ac:chgData name="Clara CALIPEL" userId="9007d9ef-592d-4f87-aaa5-5c942b832793" providerId="ADAL" clId="{A6C4791F-AF8F-4DC9-A620-9F62C1B4D0FF}" dt="2024-02-16T17:30:42.053" v="8430" actId="14100"/>
          <ac:spMkLst>
            <pc:docMk/>
            <pc:sldMk cId="789625609" sldId="369"/>
            <ac:spMk id="22" creationId="{C85F1A23-E76E-5304-7E33-1365764E05F3}"/>
          </ac:spMkLst>
        </pc:spChg>
        <pc:spChg chg="add mod">
          <ac:chgData name="Clara CALIPEL" userId="9007d9ef-592d-4f87-aaa5-5c942b832793" providerId="ADAL" clId="{A6C4791F-AF8F-4DC9-A620-9F62C1B4D0FF}" dt="2024-02-16T15:11:02.632" v="7158" actId="208"/>
          <ac:spMkLst>
            <pc:docMk/>
            <pc:sldMk cId="789625609" sldId="369"/>
            <ac:spMk id="25" creationId="{507E058F-E4B1-05BE-AD78-BCD69D9EFFA1}"/>
          </ac:spMkLst>
        </pc:spChg>
        <pc:spChg chg="del mod">
          <ac:chgData name="Clara CALIPEL" userId="9007d9ef-592d-4f87-aaa5-5c942b832793" providerId="ADAL" clId="{A6C4791F-AF8F-4DC9-A620-9F62C1B4D0FF}" dt="2024-02-16T17:10:56.565" v="7964" actId="478"/>
          <ac:spMkLst>
            <pc:docMk/>
            <pc:sldMk cId="789625609" sldId="369"/>
            <ac:spMk id="27" creationId="{A79EB8A9-1B53-560A-DD4B-0A97B1971B7C}"/>
          </ac:spMkLst>
        </pc:spChg>
        <pc:spChg chg="add del mod">
          <ac:chgData name="Clara CALIPEL" userId="9007d9ef-592d-4f87-aaa5-5c942b832793" providerId="ADAL" clId="{A6C4791F-AF8F-4DC9-A620-9F62C1B4D0FF}" dt="2024-02-16T17:18:20.221" v="8167" actId="478"/>
          <ac:spMkLst>
            <pc:docMk/>
            <pc:sldMk cId="789625609" sldId="369"/>
            <ac:spMk id="28" creationId="{95403D88-041D-A92C-4A4E-EEB5F420B2BC}"/>
          </ac:spMkLst>
        </pc:spChg>
        <pc:spChg chg="add del mod">
          <ac:chgData name="Clara CALIPEL" userId="9007d9ef-592d-4f87-aaa5-5c942b832793" providerId="ADAL" clId="{A6C4791F-AF8F-4DC9-A620-9F62C1B4D0FF}" dt="2024-02-16T17:18:23.696" v="8168" actId="478"/>
          <ac:spMkLst>
            <pc:docMk/>
            <pc:sldMk cId="789625609" sldId="369"/>
            <ac:spMk id="29" creationId="{7AF9D2A9-3BBB-B271-41C7-9C84B99CF349}"/>
          </ac:spMkLst>
        </pc:spChg>
        <pc:spChg chg="add mod">
          <ac:chgData name="Clara CALIPEL" userId="9007d9ef-592d-4f87-aaa5-5c942b832793" providerId="ADAL" clId="{A6C4791F-AF8F-4DC9-A620-9F62C1B4D0FF}" dt="2024-02-16T17:55:24.928" v="9158" actId="1076"/>
          <ac:spMkLst>
            <pc:docMk/>
            <pc:sldMk cId="789625609" sldId="369"/>
            <ac:spMk id="30" creationId="{A68ADA15-9047-3D6A-AEEF-34878DBF51DA}"/>
          </ac:spMkLst>
        </pc:spChg>
        <pc:spChg chg="add mod">
          <ac:chgData name="Clara CALIPEL" userId="9007d9ef-592d-4f87-aaa5-5c942b832793" providerId="ADAL" clId="{A6C4791F-AF8F-4DC9-A620-9F62C1B4D0FF}" dt="2024-02-16T17:55:15.142" v="9157" actId="1076"/>
          <ac:spMkLst>
            <pc:docMk/>
            <pc:sldMk cId="789625609" sldId="369"/>
            <ac:spMk id="31" creationId="{040D2F61-4721-C27F-2F22-EA327141D749}"/>
          </ac:spMkLst>
        </pc:spChg>
        <pc:spChg chg="del">
          <ac:chgData name="Clara CALIPEL" userId="9007d9ef-592d-4f87-aaa5-5c942b832793" providerId="ADAL" clId="{A6C4791F-AF8F-4DC9-A620-9F62C1B4D0FF}" dt="2024-02-16T14:59:07.347" v="7036" actId="478"/>
          <ac:spMkLst>
            <pc:docMk/>
            <pc:sldMk cId="789625609" sldId="369"/>
            <ac:spMk id="36" creationId="{6A93873B-2BA8-B681-2342-371553290637}"/>
          </ac:spMkLst>
        </pc:spChg>
        <pc:spChg chg="del">
          <ac:chgData name="Clara CALIPEL" userId="9007d9ef-592d-4f87-aaa5-5c942b832793" providerId="ADAL" clId="{A6C4791F-AF8F-4DC9-A620-9F62C1B4D0FF}" dt="2024-02-16T14:59:08.772" v="7037" actId="478"/>
          <ac:spMkLst>
            <pc:docMk/>
            <pc:sldMk cId="789625609" sldId="369"/>
            <ac:spMk id="46" creationId="{12A3A09D-F931-3C61-EF21-0D47C2204DCB}"/>
          </ac:spMkLst>
        </pc:spChg>
        <pc:graphicFrameChg chg="add mod modGraphic">
          <ac:chgData name="Clara CALIPEL" userId="9007d9ef-592d-4f87-aaa5-5c942b832793" providerId="ADAL" clId="{A6C4791F-AF8F-4DC9-A620-9F62C1B4D0FF}" dt="2024-02-16T17:55:24.928" v="9158" actId="1076"/>
          <ac:graphicFrameMkLst>
            <pc:docMk/>
            <pc:sldMk cId="789625609" sldId="369"/>
            <ac:graphicFrameMk id="12" creationId="{47759374-A7C7-9F53-1973-CB226D6B740E}"/>
          </ac:graphicFrameMkLst>
        </pc:graphicFrameChg>
        <pc:picChg chg="add mod">
          <ac:chgData name="Clara CALIPEL" userId="9007d9ef-592d-4f87-aaa5-5c942b832793" providerId="ADAL" clId="{A6C4791F-AF8F-4DC9-A620-9F62C1B4D0FF}" dt="2024-02-16T17:20:16.988" v="8262" actId="14100"/>
          <ac:picMkLst>
            <pc:docMk/>
            <pc:sldMk cId="789625609" sldId="369"/>
            <ac:picMk id="9" creationId="{4192956F-79E2-1C41-273A-E6B28B6FC2CC}"/>
          </ac:picMkLst>
        </pc:picChg>
        <pc:picChg chg="add mod">
          <ac:chgData name="Clara CALIPEL" userId="9007d9ef-592d-4f87-aaa5-5c942b832793" providerId="ADAL" clId="{A6C4791F-AF8F-4DC9-A620-9F62C1B4D0FF}" dt="2024-02-16T17:23:26.693" v="8299" actId="1076"/>
          <ac:picMkLst>
            <pc:docMk/>
            <pc:sldMk cId="789625609" sldId="369"/>
            <ac:picMk id="24" creationId="{8D057B01-3895-FD61-BBAC-F024799E9DB9}"/>
          </ac:picMkLst>
        </pc:picChg>
        <pc:picChg chg="add mod">
          <ac:chgData name="Clara CALIPEL" userId="9007d9ef-592d-4f87-aaa5-5c942b832793" providerId="ADAL" clId="{A6C4791F-AF8F-4DC9-A620-9F62C1B4D0FF}" dt="2024-02-16T15:11:09.482" v="7159" actId="207"/>
          <ac:picMkLst>
            <pc:docMk/>
            <pc:sldMk cId="789625609" sldId="369"/>
            <ac:picMk id="26" creationId="{DBC111F7-9EA7-0D8C-FA57-9FD2D3CB601F}"/>
          </ac:picMkLst>
        </pc:picChg>
        <pc:picChg chg="add mod">
          <ac:chgData name="Clara CALIPEL" userId="9007d9ef-592d-4f87-aaa5-5c942b832793" providerId="ADAL" clId="{A6C4791F-AF8F-4DC9-A620-9F62C1B4D0FF}" dt="2024-02-16T17:55:15.142" v="9157" actId="1076"/>
          <ac:picMkLst>
            <pc:docMk/>
            <pc:sldMk cId="789625609" sldId="369"/>
            <ac:picMk id="32" creationId="{E4339B47-A0F3-86F8-01FF-0182D0D2F5D1}"/>
          </ac:picMkLst>
        </pc:picChg>
      </pc:sldChg>
      <pc:sldChg chg="delSp modSp mod modNotes">
        <pc:chgData name="Clara CALIPEL" userId="9007d9ef-592d-4f87-aaa5-5c942b832793" providerId="ADAL" clId="{A6C4791F-AF8F-4DC9-A620-9F62C1B4D0FF}" dt="2024-02-19T18:39:08.198" v="12422"/>
        <pc:sldMkLst>
          <pc:docMk/>
          <pc:sldMk cId="3797624334" sldId="369"/>
        </pc:sldMkLst>
        <pc:spChg chg="mod">
          <ac:chgData name="Clara CALIPEL" userId="9007d9ef-592d-4f87-aaa5-5c942b832793" providerId="ADAL" clId="{A6C4791F-AF8F-4DC9-A620-9F62C1B4D0FF}" dt="2024-02-19T16:00:52.140" v="11989" actId="20577"/>
          <ac:spMkLst>
            <pc:docMk/>
            <pc:sldMk cId="3797624334" sldId="369"/>
            <ac:spMk id="3" creationId="{217ACA70-0FF3-448A-30DF-DBA8A6FB875B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3797624334" sldId="369"/>
            <ac:spMk id="6" creationId="{8342BAEA-2A45-E6FE-0EED-3F3BA879FE62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3797624334" sldId="369"/>
            <ac:spMk id="7" creationId="{62EED9F4-928B-B62F-3A94-12C1D2D6C9B7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3797624334" sldId="369"/>
            <ac:spMk id="10" creationId="{CA623BCB-EBA3-DCC9-281F-CA4631F1B4C6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3797624334" sldId="369"/>
            <ac:spMk id="11" creationId="{55613842-3D47-DD44-0A4D-C37F4E336E1D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3797624334" sldId="369"/>
            <ac:spMk id="13" creationId="{925AB7E9-2532-E00B-D82E-8A632C301B4E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3797624334" sldId="369"/>
            <ac:spMk id="22" creationId="{F85061C8-0CF1-7D72-0AFF-13ACD8AB2D12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3797624334" sldId="369"/>
            <ac:spMk id="25" creationId="{E45451CA-639B-2499-BF68-2780B3869422}"/>
          </ac:spMkLst>
        </pc:spChg>
        <pc:spChg chg="del">
          <ac:chgData name="Clara CALIPEL" userId="9007d9ef-592d-4f87-aaa5-5c942b832793" providerId="ADAL" clId="{A6C4791F-AF8F-4DC9-A620-9F62C1B4D0FF}" dt="2024-02-19T15:42:32.157" v="11470" actId="478"/>
          <ac:spMkLst>
            <pc:docMk/>
            <pc:sldMk cId="3797624334" sldId="369"/>
            <ac:spMk id="30" creationId="{E8FE908E-8C37-E50E-1F11-9117D28D376C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3797624334" sldId="369"/>
            <ac:spMk id="31" creationId="{2CEF37B3-E44F-3193-FC82-E004BC79FA6D}"/>
          </ac:spMkLst>
        </pc:spChg>
        <pc:graphicFrameChg chg="mod">
          <ac:chgData name="Clara CALIPEL" userId="9007d9ef-592d-4f87-aaa5-5c942b832793" providerId="ADAL" clId="{A6C4791F-AF8F-4DC9-A620-9F62C1B4D0FF}" dt="2024-02-19T18:39:08.198" v="12422"/>
          <ac:graphicFrameMkLst>
            <pc:docMk/>
            <pc:sldMk cId="3797624334" sldId="369"/>
            <ac:graphicFrameMk id="12" creationId="{590D0781-31ED-D51B-B0E3-C0ADCDCD211A}"/>
          </ac:graphicFrameMkLst>
        </pc:graphicFrameChg>
        <pc:picChg chg="mod">
          <ac:chgData name="Clara CALIPEL" userId="9007d9ef-592d-4f87-aaa5-5c942b832793" providerId="ADAL" clId="{A6C4791F-AF8F-4DC9-A620-9F62C1B4D0FF}" dt="2024-02-19T18:39:08.198" v="12422"/>
          <ac:picMkLst>
            <pc:docMk/>
            <pc:sldMk cId="3797624334" sldId="369"/>
            <ac:picMk id="9" creationId="{3AB8BB8F-B9E7-56FA-C60A-D7BD9B99FC92}"/>
          </ac:picMkLst>
        </pc:picChg>
        <pc:picChg chg="mod">
          <ac:chgData name="Clara CALIPEL" userId="9007d9ef-592d-4f87-aaa5-5c942b832793" providerId="ADAL" clId="{A6C4791F-AF8F-4DC9-A620-9F62C1B4D0FF}" dt="2024-02-19T18:39:08.198" v="12422"/>
          <ac:picMkLst>
            <pc:docMk/>
            <pc:sldMk cId="3797624334" sldId="369"/>
            <ac:picMk id="24" creationId="{F579B824-CD2E-5BE4-3D78-F56C44F8C79D}"/>
          </ac:picMkLst>
        </pc:picChg>
        <pc:picChg chg="mod">
          <ac:chgData name="Clara CALIPEL" userId="9007d9ef-592d-4f87-aaa5-5c942b832793" providerId="ADAL" clId="{A6C4791F-AF8F-4DC9-A620-9F62C1B4D0FF}" dt="2024-02-19T18:39:08.198" v="12422"/>
          <ac:picMkLst>
            <pc:docMk/>
            <pc:sldMk cId="3797624334" sldId="369"/>
            <ac:picMk id="26" creationId="{6A6D33E9-8557-D843-A8BF-0E1385D892C7}"/>
          </ac:picMkLst>
        </pc:picChg>
        <pc:picChg chg="mod">
          <ac:chgData name="Clara CALIPEL" userId="9007d9ef-592d-4f87-aaa5-5c942b832793" providerId="ADAL" clId="{A6C4791F-AF8F-4DC9-A620-9F62C1B4D0FF}" dt="2024-02-19T18:39:08.198" v="12422"/>
          <ac:picMkLst>
            <pc:docMk/>
            <pc:sldMk cId="3797624334" sldId="369"/>
            <ac:picMk id="32" creationId="{BCE18B75-8699-8A4C-6423-1E38C15ABBBC}"/>
          </ac:picMkLst>
        </pc:picChg>
      </pc:sldChg>
      <pc:sldChg chg="addSp delSp modSp new mod">
        <pc:chgData name="Clara CALIPEL" userId="9007d9ef-592d-4f87-aaa5-5c942b832793" providerId="ADAL" clId="{A6C4791F-AF8F-4DC9-A620-9F62C1B4D0FF}" dt="2024-02-19T18:39:08.198" v="12422"/>
        <pc:sldMkLst>
          <pc:docMk/>
          <pc:sldMk cId="4286411727" sldId="370"/>
        </pc:sldMkLst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4286411727" sldId="370"/>
            <ac:spMk id="2" creationId="{03B82E2F-B381-C1FF-0AF8-3918FAD9D97D}"/>
          </ac:spMkLst>
        </pc:spChg>
        <pc:spChg chg="mod">
          <ac:chgData name="Clara CALIPEL" userId="9007d9ef-592d-4f87-aaa5-5c942b832793" providerId="ADAL" clId="{A6C4791F-AF8F-4DC9-A620-9F62C1B4D0FF}" dt="2024-02-19T10:11:23.290" v="9923" actId="20577"/>
          <ac:spMkLst>
            <pc:docMk/>
            <pc:sldMk cId="4286411727" sldId="370"/>
            <ac:spMk id="3" creationId="{B68ADB7E-77F9-F0FB-E605-001CFF36FA69}"/>
          </ac:spMkLst>
        </pc:spChg>
        <pc:spChg chg="del">
          <ac:chgData name="Clara CALIPEL" userId="9007d9ef-592d-4f87-aaa5-5c942b832793" providerId="ADAL" clId="{A6C4791F-AF8F-4DC9-A620-9F62C1B4D0FF}" dt="2024-02-19T10:01:29.258" v="9740" actId="478"/>
          <ac:spMkLst>
            <pc:docMk/>
            <pc:sldMk cId="4286411727" sldId="370"/>
            <ac:spMk id="4" creationId="{8FABFA66-6A14-AF17-0889-50B880D1F3D7}"/>
          </ac:spMkLst>
        </pc:spChg>
        <pc:picChg chg="add mod">
          <ac:chgData name="Clara CALIPEL" userId="9007d9ef-592d-4f87-aaa5-5c942b832793" providerId="ADAL" clId="{A6C4791F-AF8F-4DC9-A620-9F62C1B4D0FF}" dt="2024-02-19T18:39:08.198" v="12422"/>
          <ac:picMkLst>
            <pc:docMk/>
            <pc:sldMk cId="4286411727" sldId="370"/>
            <ac:picMk id="5" creationId="{F32B4CA3-633D-5AEC-E2EF-C48DD52DC27D}"/>
          </ac:picMkLst>
        </pc:picChg>
      </pc:sldChg>
      <pc:sldChg chg="del">
        <pc:chgData name="Clara CALIPEL" userId="9007d9ef-592d-4f87-aaa5-5c942b832793" providerId="ADAL" clId="{A6C4791F-AF8F-4DC9-A620-9F62C1B4D0FF}" dt="2024-02-14T09:35:59.251" v="0" actId="47"/>
        <pc:sldMkLst>
          <pc:docMk/>
          <pc:sldMk cId="686640470" sldId="371"/>
        </pc:sldMkLst>
      </pc:sldChg>
      <pc:sldChg chg="new del">
        <pc:chgData name="Clara CALIPEL" userId="9007d9ef-592d-4f87-aaa5-5c942b832793" providerId="ADAL" clId="{A6C4791F-AF8F-4DC9-A620-9F62C1B4D0FF}" dt="2024-02-19T10:34:30.586" v="10226" actId="47"/>
        <pc:sldMkLst>
          <pc:docMk/>
          <pc:sldMk cId="1458606672" sldId="371"/>
        </pc:sldMkLst>
      </pc:sldChg>
      <pc:sldChg chg="del">
        <pc:chgData name="Clara CALIPEL" userId="9007d9ef-592d-4f87-aaa5-5c942b832793" providerId="ADAL" clId="{A6C4791F-AF8F-4DC9-A620-9F62C1B4D0FF}" dt="2024-02-14T09:36:01.571" v="3" actId="47"/>
        <pc:sldMkLst>
          <pc:docMk/>
          <pc:sldMk cId="1094134739" sldId="372"/>
        </pc:sldMkLst>
      </pc:sldChg>
      <pc:sldChg chg="new del">
        <pc:chgData name="Clara CALIPEL" userId="9007d9ef-592d-4f87-aaa5-5c942b832793" providerId="ADAL" clId="{A6C4791F-AF8F-4DC9-A620-9F62C1B4D0FF}" dt="2024-02-19T10:34:31.058" v="10227" actId="47"/>
        <pc:sldMkLst>
          <pc:docMk/>
          <pc:sldMk cId="3707318321" sldId="372"/>
        </pc:sldMkLst>
      </pc:sldChg>
      <pc:sldChg chg="modSp new mod">
        <pc:chgData name="Clara CALIPEL" userId="9007d9ef-592d-4f87-aaa5-5c942b832793" providerId="ADAL" clId="{A6C4791F-AF8F-4DC9-A620-9F62C1B4D0FF}" dt="2024-02-19T10:34:37.298" v="10232" actId="20577"/>
        <pc:sldMkLst>
          <pc:docMk/>
          <pc:sldMk cId="103722672" sldId="373"/>
        </pc:sldMkLst>
        <pc:spChg chg="mod">
          <ac:chgData name="Clara CALIPEL" userId="9007d9ef-592d-4f87-aaa5-5c942b832793" providerId="ADAL" clId="{A6C4791F-AF8F-4DC9-A620-9F62C1B4D0FF}" dt="2024-02-19T10:34:37.298" v="10232" actId="20577"/>
          <ac:spMkLst>
            <pc:docMk/>
            <pc:sldMk cId="103722672" sldId="373"/>
            <ac:spMk id="2" creationId="{50F3AC59-47EE-623F-61BB-727CA5CC80C4}"/>
          </ac:spMkLst>
        </pc:spChg>
      </pc:sldChg>
      <pc:sldChg chg="del">
        <pc:chgData name="Clara CALIPEL" userId="9007d9ef-592d-4f87-aaa5-5c942b832793" providerId="ADAL" clId="{A6C4791F-AF8F-4DC9-A620-9F62C1B4D0FF}" dt="2024-02-14T09:36:01.702" v="4" actId="47"/>
        <pc:sldMkLst>
          <pc:docMk/>
          <pc:sldMk cId="1603843995" sldId="373"/>
        </pc:sldMkLst>
      </pc:sldChg>
      <pc:sldChg chg="addSp delSp modSp new mod modNotes modNotesTx">
        <pc:chgData name="Clara CALIPEL" userId="9007d9ef-592d-4f87-aaa5-5c942b832793" providerId="ADAL" clId="{A6C4791F-AF8F-4DC9-A620-9F62C1B4D0FF}" dt="2024-02-19T18:43:50.732" v="12492" actId="1076"/>
        <pc:sldMkLst>
          <pc:docMk/>
          <pc:sldMk cId="1613779717" sldId="374"/>
        </pc:sldMkLst>
        <pc:spChg chg="del">
          <ac:chgData name="Clara CALIPEL" userId="9007d9ef-592d-4f87-aaa5-5c942b832793" providerId="ADAL" clId="{A6C4791F-AF8F-4DC9-A620-9F62C1B4D0FF}" dt="2024-02-19T10:38:32.175" v="10290" actId="478"/>
          <ac:spMkLst>
            <pc:docMk/>
            <pc:sldMk cId="1613779717" sldId="374"/>
            <ac:spMk id="2" creationId="{2BA0F992-3132-22F0-BE79-6ED9088CABBC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1613779717" sldId="374"/>
            <ac:spMk id="2" creationId="{487A9771-4FA2-1663-7EE6-3DCA5595BFB2}"/>
          </ac:spMkLst>
        </pc:spChg>
        <pc:spChg chg="mod">
          <ac:chgData name="Clara CALIPEL" userId="9007d9ef-592d-4f87-aaa5-5c942b832793" providerId="ADAL" clId="{A6C4791F-AF8F-4DC9-A620-9F62C1B4D0FF}" dt="2024-02-19T15:59:46.602" v="11980" actId="790"/>
          <ac:spMkLst>
            <pc:docMk/>
            <pc:sldMk cId="1613779717" sldId="374"/>
            <ac:spMk id="3" creationId="{B0485731-E857-4F23-C3FA-7A154520E0F3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1613779717" sldId="374"/>
            <ac:spMk id="5" creationId="{F2E0CA20-0343-C4F1-C4EF-233DE714C11D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1613779717" sldId="374"/>
            <ac:spMk id="6" creationId="{1ABC4C34-1DFC-679B-4BE7-C94B07C471FA}"/>
          </ac:spMkLst>
        </pc:spChg>
        <pc:spChg chg="add del mod">
          <ac:chgData name="Clara CALIPEL" userId="9007d9ef-592d-4f87-aaa5-5c942b832793" providerId="ADAL" clId="{A6C4791F-AF8F-4DC9-A620-9F62C1B4D0FF}" dt="2024-02-19T15:57:09.615" v="11941"/>
          <ac:spMkLst>
            <pc:docMk/>
            <pc:sldMk cId="1613779717" sldId="374"/>
            <ac:spMk id="8" creationId="{F00009BE-35E2-D5CD-8EDB-59F379423AEA}"/>
          </ac:spMkLst>
        </pc:spChg>
        <pc:spChg chg="add del mod">
          <ac:chgData name="Clara CALIPEL" userId="9007d9ef-592d-4f87-aaa5-5c942b832793" providerId="ADAL" clId="{A6C4791F-AF8F-4DC9-A620-9F62C1B4D0FF}" dt="2024-02-19T15:21:32.715" v="11258"/>
          <ac:spMkLst>
            <pc:docMk/>
            <pc:sldMk cId="1613779717" sldId="374"/>
            <ac:spMk id="9" creationId="{FC7936A3-C53B-1572-75A8-79A25A980C2A}"/>
          </ac:spMkLst>
        </pc:spChg>
        <pc:spChg chg="add mod ord">
          <ac:chgData name="Clara CALIPEL" userId="9007d9ef-592d-4f87-aaa5-5c942b832793" providerId="ADAL" clId="{A6C4791F-AF8F-4DC9-A620-9F62C1B4D0FF}" dt="2024-02-19T18:39:08.198" v="12422"/>
          <ac:spMkLst>
            <pc:docMk/>
            <pc:sldMk cId="1613779717" sldId="374"/>
            <ac:spMk id="11" creationId="{86098402-E28B-80F1-4E36-CCA9CA9021A8}"/>
          </ac:spMkLst>
        </pc:spChg>
        <pc:spChg chg="add mod">
          <ac:chgData name="Clara CALIPEL" userId="9007d9ef-592d-4f87-aaa5-5c942b832793" providerId="ADAL" clId="{A6C4791F-AF8F-4DC9-A620-9F62C1B4D0FF}" dt="2024-02-19T18:43:50.732" v="12492" actId="1076"/>
          <ac:spMkLst>
            <pc:docMk/>
            <pc:sldMk cId="1613779717" sldId="374"/>
            <ac:spMk id="13" creationId="{91917D7E-E718-8868-5DF1-406AA15F14B1}"/>
          </ac:spMkLst>
        </pc:spChg>
        <pc:picChg chg="add mod">
          <ac:chgData name="Clara CALIPEL" userId="9007d9ef-592d-4f87-aaa5-5c942b832793" providerId="ADAL" clId="{A6C4791F-AF8F-4DC9-A620-9F62C1B4D0FF}" dt="2024-02-19T18:39:08.198" v="12422"/>
          <ac:picMkLst>
            <pc:docMk/>
            <pc:sldMk cId="1613779717" sldId="374"/>
            <ac:picMk id="7" creationId="{447E8DAB-6D17-9AA8-537B-A563688B5AE4}"/>
          </ac:picMkLst>
        </pc:picChg>
        <pc:picChg chg="add mod">
          <ac:chgData name="Clara CALIPEL" userId="9007d9ef-592d-4f87-aaa5-5c942b832793" providerId="ADAL" clId="{A6C4791F-AF8F-4DC9-A620-9F62C1B4D0FF}" dt="2024-02-19T18:39:08.198" v="12422"/>
          <ac:picMkLst>
            <pc:docMk/>
            <pc:sldMk cId="1613779717" sldId="374"/>
            <ac:picMk id="10" creationId="{95D1EE13-89AA-AD2F-978F-55EBE4B82694}"/>
          </ac:picMkLst>
        </pc:picChg>
      </pc:sldChg>
      <pc:sldChg chg="addSp delSp modSp mod modAnim modNotes">
        <pc:chgData name="Clara CALIPEL" userId="9007d9ef-592d-4f87-aaa5-5c942b832793" providerId="ADAL" clId="{A6C4791F-AF8F-4DC9-A620-9F62C1B4D0FF}" dt="2024-02-19T18:40:19.886" v="12449" actId="1076"/>
        <pc:sldMkLst>
          <pc:docMk/>
          <pc:sldMk cId="2525706476" sldId="375"/>
        </pc:sldMkLst>
        <pc:spChg chg="mod">
          <ac:chgData name="Clara CALIPEL" userId="9007d9ef-592d-4f87-aaa5-5c942b832793" providerId="ADAL" clId="{A6C4791F-AF8F-4DC9-A620-9F62C1B4D0FF}" dt="2024-02-19T18:39:29.570" v="12424" actId="27636"/>
          <ac:spMkLst>
            <pc:docMk/>
            <pc:sldMk cId="2525706476" sldId="375"/>
            <ac:spMk id="2" creationId="{611C586D-B6A1-8FB3-FF4B-50D84706B98C}"/>
          </ac:spMkLst>
        </pc:spChg>
        <pc:spChg chg="mod">
          <ac:chgData name="Clara CALIPEL" userId="9007d9ef-592d-4f87-aaa5-5c942b832793" providerId="ADAL" clId="{A6C4791F-AF8F-4DC9-A620-9F62C1B4D0FF}" dt="2024-02-19T16:20:45.213" v="12046" actId="6549"/>
          <ac:spMkLst>
            <pc:docMk/>
            <pc:sldMk cId="2525706476" sldId="375"/>
            <ac:spMk id="3" creationId="{15F3DC19-5C81-DAD2-22D5-310CDEEDF927}"/>
          </ac:spMkLst>
        </pc:spChg>
        <pc:spChg chg="add del mod ord">
          <ac:chgData name="Clara CALIPEL" userId="9007d9ef-592d-4f87-aaa5-5c942b832793" providerId="ADAL" clId="{A6C4791F-AF8F-4DC9-A620-9F62C1B4D0FF}" dt="2024-02-19T18:40:05.933" v="12439" actId="404"/>
          <ac:spMkLst>
            <pc:docMk/>
            <pc:sldMk cId="2525706476" sldId="375"/>
            <ac:spMk id="4" creationId="{22938B2B-F021-F5E2-FD0A-AD4DF7DDA4C9}"/>
          </ac:spMkLst>
        </pc:spChg>
        <pc:spChg chg="mod">
          <ac:chgData name="Clara CALIPEL" userId="9007d9ef-592d-4f87-aaa5-5c942b832793" providerId="ADAL" clId="{A6C4791F-AF8F-4DC9-A620-9F62C1B4D0FF}" dt="2024-02-19T18:40:19.886" v="12449" actId="1076"/>
          <ac:spMkLst>
            <pc:docMk/>
            <pc:sldMk cId="2525706476" sldId="375"/>
            <ac:spMk id="5" creationId="{35DA2448-D710-F60B-7A76-B8D9373F818B}"/>
          </ac:spMkLst>
        </pc:spChg>
        <pc:spChg chg="mod">
          <ac:chgData name="Clara CALIPEL" userId="9007d9ef-592d-4f87-aaa5-5c942b832793" providerId="ADAL" clId="{A6C4791F-AF8F-4DC9-A620-9F62C1B4D0FF}" dt="2024-02-19T18:40:05.933" v="12439" actId="404"/>
          <ac:spMkLst>
            <pc:docMk/>
            <pc:sldMk cId="2525706476" sldId="375"/>
            <ac:spMk id="6" creationId="{3B0E1D28-B602-943B-2F00-5C2CA187681C}"/>
          </ac:spMkLst>
        </pc:spChg>
      </pc:sldChg>
      <pc:sldChg chg="del">
        <pc:chgData name="Clara CALIPEL" userId="9007d9ef-592d-4f87-aaa5-5c942b832793" providerId="ADAL" clId="{A6C4791F-AF8F-4DC9-A620-9F62C1B4D0FF}" dt="2024-02-14T09:36:07.706" v="7" actId="47"/>
        <pc:sldMkLst>
          <pc:docMk/>
          <pc:sldMk cId="3449396505" sldId="375"/>
        </pc:sldMkLst>
      </pc:sldChg>
      <pc:sldChg chg="addSp delSp modSp new mod modAnim modNotes modNotesTx">
        <pc:chgData name="Clara CALIPEL" userId="9007d9ef-592d-4f87-aaa5-5c942b832793" providerId="ADAL" clId="{A6C4791F-AF8F-4DC9-A620-9F62C1B4D0FF}" dt="2024-02-19T18:39:08.198" v="12422"/>
        <pc:sldMkLst>
          <pc:docMk/>
          <pc:sldMk cId="2887307281" sldId="376"/>
        </pc:sldMkLst>
        <pc:spChg chg="del">
          <ac:chgData name="Clara CALIPEL" userId="9007d9ef-592d-4f87-aaa5-5c942b832793" providerId="ADAL" clId="{A6C4791F-AF8F-4DC9-A620-9F62C1B4D0FF}" dt="2024-02-19T14:51:12.447" v="10944" actId="478"/>
          <ac:spMkLst>
            <pc:docMk/>
            <pc:sldMk cId="2887307281" sldId="376"/>
            <ac:spMk id="2" creationId="{A8EAB6BC-141A-AAA9-C866-E09772DDA0A3}"/>
          </ac:spMkLst>
        </pc:spChg>
        <pc:spChg chg="mod">
          <ac:chgData name="Clara CALIPEL" userId="9007d9ef-592d-4f87-aaa5-5c942b832793" providerId="ADAL" clId="{A6C4791F-AF8F-4DC9-A620-9F62C1B4D0FF}" dt="2024-02-19T16:32:37.948" v="12083" actId="20577"/>
          <ac:spMkLst>
            <pc:docMk/>
            <pc:sldMk cId="2887307281" sldId="376"/>
            <ac:spMk id="3" creationId="{6AE84A5F-15EF-3B5A-2F8A-818E33B8F319}"/>
          </ac:spMkLst>
        </pc:spChg>
        <pc:spChg chg="del">
          <ac:chgData name="Clara CALIPEL" userId="9007d9ef-592d-4f87-aaa5-5c942b832793" providerId="ADAL" clId="{A6C4791F-AF8F-4DC9-A620-9F62C1B4D0FF}" dt="2024-02-19T16:32:31.681" v="12047" actId="478"/>
          <ac:spMkLst>
            <pc:docMk/>
            <pc:sldMk cId="2887307281" sldId="376"/>
            <ac:spMk id="4" creationId="{94E242FC-2271-74FA-278A-18EC008BC9F2}"/>
          </ac:spMkLst>
        </pc:spChg>
        <pc:spChg chg="add del mod">
          <ac:chgData name="Clara CALIPEL" userId="9007d9ef-592d-4f87-aaa5-5c942b832793" providerId="ADAL" clId="{A6C4791F-AF8F-4DC9-A620-9F62C1B4D0FF}" dt="2024-02-19T14:51:12.457" v="10946"/>
          <ac:spMkLst>
            <pc:docMk/>
            <pc:sldMk cId="2887307281" sldId="376"/>
            <ac:spMk id="5" creationId="{57DA7CBB-807D-177D-2B04-5D181D7A8F6D}"/>
          </ac:spMkLst>
        </pc:spChg>
        <pc:spChg chg="add del mod">
          <ac:chgData name="Clara CALIPEL" userId="9007d9ef-592d-4f87-aaa5-5c942b832793" providerId="ADAL" clId="{A6C4791F-AF8F-4DC9-A620-9F62C1B4D0FF}" dt="2024-02-19T14:52:27.985" v="10949"/>
          <ac:spMkLst>
            <pc:docMk/>
            <pc:sldMk cId="2887307281" sldId="376"/>
            <ac:spMk id="6" creationId="{958A8E51-DED9-A7EB-0F60-F95A1256B519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2887307281" sldId="376"/>
            <ac:spMk id="8" creationId="{070F1C34-53A6-4114-8383-B9790042FA34}"/>
          </ac:spMkLst>
        </pc:spChg>
        <pc:spChg chg="add del mod">
          <ac:chgData name="Clara CALIPEL" userId="9007d9ef-592d-4f87-aaa5-5c942b832793" providerId="ADAL" clId="{A6C4791F-AF8F-4DC9-A620-9F62C1B4D0FF}" dt="2024-02-19T15:00:12.886" v="11131" actId="478"/>
          <ac:spMkLst>
            <pc:docMk/>
            <pc:sldMk cId="2887307281" sldId="376"/>
            <ac:spMk id="9" creationId="{727ED33D-CEC4-41A9-FF5F-3A30AD37473F}"/>
          </ac:spMkLst>
        </pc:spChg>
        <pc:spChg chg="add del mod">
          <ac:chgData name="Clara CALIPEL" userId="9007d9ef-592d-4f87-aaa5-5c942b832793" providerId="ADAL" clId="{A6C4791F-AF8F-4DC9-A620-9F62C1B4D0FF}" dt="2024-02-19T15:00:07.351" v="11128" actId="478"/>
          <ac:spMkLst>
            <pc:docMk/>
            <pc:sldMk cId="2887307281" sldId="376"/>
            <ac:spMk id="10" creationId="{2B17529A-2888-8046-656B-6BDCD2BD07F9}"/>
          </ac:spMkLst>
        </pc:spChg>
        <pc:spChg chg="add del mod">
          <ac:chgData name="Clara CALIPEL" userId="9007d9ef-592d-4f87-aaa5-5c942b832793" providerId="ADAL" clId="{A6C4791F-AF8F-4DC9-A620-9F62C1B4D0FF}" dt="2024-02-19T15:01:55.151" v="11135" actId="478"/>
          <ac:spMkLst>
            <pc:docMk/>
            <pc:sldMk cId="2887307281" sldId="376"/>
            <ac:spMk id="11" creationId="{938D5DBA-9580-153D-73CE-9558A12466B3}"/>
          </ac:spMkLst>
        </pc:spChg>
        <pc:spChg chg="add del mod">
          <ac:chgData name="Clara CALIPEL" userId="9007d9ef-592d-4f87-aaa5-5c942b832793" providerId="ADAL" clId="{A6C4791F-AF8F-4DC9-A620-9F62C1B4D0FF}" dt="2024-02-19T15:02:24.428" v="11157" actId="478"/>
          <ac:spMkLst>
            <pc:docMk/>
            <pc:sldMk cId="2887307281" sldId="376"/>
            <ac:spMk id="12" creationId="{CB404D16-900D-FDB2-4F53-6A2851412CB3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2887307281" sldId="376"/>
            <ac:spMk id="13" creationId="{822A74C6-3776-739A-2EB0-9B31A55A92D7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2887307281" sldId="376"/>
            <ac:spMk id="14" creationId="{B523C5B9-E3C9-3BC3-22D6-455F69F188FD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2887307281" sldId="376"/>
            <ac:spMk id="15" creationId="{18B5976E-EA95-35C2-B75F-915362641981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2887307281" sldId="376"/>
            <ac:spMk id="16" creationId="{7118570F-367B-1F4A-CF7E-089C0CF9CAA0}"/>
          </ac:spMkLst>
        </pc:spChg>
        <pc:spChg chg="add mod ord">
          <ac:chgData name="Clara CALIPEL" userId="9007d9ef-592d-4f87-aaa5-5c942b832793" providerId="ADAL" clId="{A6C4791F-AF8F-4DC9-A620-9F62C1B4D0FF}" dt="2024-02-19T18:39:08.198" v="12422"/>
          <ac:spMkLst>
            <pc:docMk/>
            <pc:sldMk cId="2887307281" sldId="376"/>
            <ac:spMk id="17" creationId="{924F178D-5902-EDFB-F33B-2C9D3F7E26A9}"/>
          </ac:spMkLst>
        </pc:spChg>
        <pc:cxnChg chg="add mod">
          <ac:chgData name="Clara CALIPEL" userId="9007d9ef-592d-4f87-aaa5-5c942b832793" providerId="ADAL" clId="{A6C4791F-AF8F-4DC9-A620-9F62C1B4D0FF}" dt="2024-02-19T18:39:08.198" v="12422"/>
          <ac:cxnSpMkLst>
            <pc:docMk/>
            <pc:sldMk cId="2887307281" sldId="376"/>
            <ac:cxnSpMk id="19" creationId="{E82A8A51-8337-E430-B0A3-117ADC1EF685}"/>
          </ac:cxnSpMkLst>
        </pc:cxnChg>
        <pc:cxnChg chg="add mod">
          <ac:chgData name="Clara CALIPEL" userId="9007d9ef-592d-4f87-aaa5-5c942b832793" providerId="ADAL" clId="{A6C4791F-AF8F-4DC9-A620-9F62C1B4D0FF}" dt="2024-02-19T18:39:08.198" v="12422"/>
          <ac:cxnSpMkLst>
            <pc:docMk/>
            <pc:sldMk cId="2887307281" sldId="376"/>
            <ac:cxnSpMk id="20" creationId="{6500FCFD-3CCE-3737-0DCD-14F9F163FB22}"/>
          </ac:cxnSpMkLst>
        </pc:cxnChg>
        <pc:cxnChg chg="add mod">
          <ac:chgData name="Clara CALIPEL" userId="9007d9ef-592d-4f87-aaa5-5c942b832793" providerId="ADAL" clId="{A6C4791F-AF8F-4DC9-A620-9F62C1B4D0FF}" dt="2024-02-19T18:39:08.198" v="12422"/>
          <ac:cxnSpMkLst>
            <pc:docMk/>
            <pc:sldMk cId="2887307281" sldId="376"/>
            <ac:cxnSpMk id="23" creationId="{4E77BA27-3AB9-9367-58F5-D2D7BF89DAF2}"/>
          </ac:cxnSpMkLst>
        </pc:cxnChg>
        <pc:cxnChg chg="add mod">
          <ac:chgData name="Clara CALIPEL" userId="9007d9ef-592d-4f87-aaa5-5c942b832793" providerId="ADAL" clId="{A6C4791F-AF8F-4DC9-A620-9F62C1B4D0FF}" dt="2024-02-19T18:39:08.198" v="12422"/>
          <ac:cxnSpMkLst>
            <pc:docMk/>
            <pc:sldMk cId="2887307281" sldId="376"/>
            <ac:cxnSpMk id="26" creationId="{038428F7-5BC5-9083-BB2C-6C208BF8625D}"/>
          </ac:cxnSpMkLst>
        </pc:cxnChg>
      </pc:sldChg>
      <pc:sldChg chg="add del">
        <pc:chgData name="Clara CALIPEL" userId="9007d9ef-592d-4f87-aaa5-5c942b832793" providerId="ADAL" clId="{A6C4791F-AF8F-4DC9-A620-9F62C1B4D0FF}" dt="2024-02-19T15:39:41.285" v="11428" actId="47"/>
        <pc:sldMkLst>
          <pc:docMk/>
          <pc:sldMk cId="1784329766" sldId="377"/>
        </pc:sldMkLst>
      </pc:sldChg>
      <pc:sldChg chg="addSp delSp modSp add mod modNotes modNotesTx">
        <pc:chgData name="Clara CALIPEL" userId="9007d9ef-592d-4f87-aaa5-5c942b832793" providerId="ADAL" clId="{A6C4791F-AF8F-4DC9-A620-9F62C1B4D0FF}" dt="2024-02-19T18:45:48.345" v="12503" actId="1037"/>
        <pc:sldMkLst>
          <pc:docMk/>
          <pc:sldMk cId="2944013039" sldId="377"/>
        </pc:sldMkLst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2944013039" sldId="377"/>
            <ac:spMk id="2" creationId="{366C7788-52D9-2B1A-C926-C7D4CF8A9CD6}"/>
          </ac:spMkLst>
        </pc:spChg>
        <pc:spChg chg="mod">
          <ac:chgData name="Clara CALIPEL" userId="9007d9ef-592d-4f87-aaa5-5c942b832793" providerId="ADAL" clId="{A6C4791F-AF8F-4DC9-A620-9F62C1B4D0FF}" dt="2024-02-19T18:19:13.100" v="12357" actId="790"/>
          <ac:spMkLst>
            <pc:docMk/>
            <pc:sldMk cId="2944013039" sldId="377"/>
            <ac:spMk id="3" creationId="{3BA869CD-B4F0-86D4-E213-1263ECC396BB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k cId="2944013039" sldId="377"/>
            <ac:spMk id="5" creationId="{FDA95FE6-E0D3-9FBC-8837-1AD3571575A8}"/>
          </ac:spMkLst>
        </pc:spChg>
        <pc:spChg chg="del mod">
          <ac:chgData name="Clara CALIPEL" userId="9007d9ef-592d-4f87-aaa5-5c942b832793" providerId="ADAL" clId="{A6C4791F-AF8F-4DC9-A620-9F62C1B4D0FF}" dt="2024-02-19T15:43:27.876" v="11484" actId="478"/>
          <ac:spMkLst>
            <pc:docMk/>
            <pc:sldMk cId="2944013039" sldId="377"/>
            <ac:spMk id="6" creationId="{91E9F3E1-78BE-66D6-AE3C-115C0F932D00}"/>
          </ac:spMkLst>
        </pc:spChg>
        <pc:spChg chg="del mod">
          <ac:chgData name="Clara CALIPEL" userId="9007d9ef-592d-4f87-aaa5-5c942b832793" providerId="ADAL" clId="{A6C4791F-AF8F-4DC9-A620-9F62C1B4D0FF}" dt="2024-02-19T15:53:04.079" v="11612" actId="478"/>
          <ac:spMkLst>
            <pc:docMk/>
            <pc:sldMk cId="2944013039" sldId="377"/>
            <ac:spMk id="8" creationId="{28C0CF47-80BC-A484-5773-F8E851B001F8}"/>
          </ac:spMkLst>
        </pc:spChg>
        <pc:spChg chg="add del mod">
          <ac:chgData name="Clara CALIPEL" userId="9007d9ef-592d-4f87-aaa5-5c942b832793" providerId="ADAL" clId="{A6C4791F-AF8F-4DC9-A620-9F62C1B4D0FF}" dt="2024-02-19T15:45:18.587" v="11551" actId="478"/>
          <ac:spMkLst>
            <pc:docMk/>
            <pc:sldMk cId="2944013039" sldId="377"/>
            <ac:spMk id="11" creationId="{41E0F8BD-DF43-25EB-AD45-E9C241C677A6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2944013039" sldId="377"/>
            <ac:spMk id="13" creationId="{67E88A1D-FC02-CBB8-362D-DF40B2589CE0}"/>
          </ac:spMkLst>
        </pc:spChg>
        <pc:spChg chg="add mod">
          <ac:chgData name="Clara CALIPEL" userId="9007d9ef-592d-4f87-aaa5-5c942b832793" providerId="ADAL" clId="{A6C4791F-AF8F-4DC9-A620-9F62C1B4D0FF}" dt="2024-02-19T18:39:08.198" v="12422"/>
          <ac:spMkLst>
            <pc:docMk/>
            <pc:sldMk cId="2944013039" sldId="377"/>
            <ac:spMk id="16" creationId="{7F4D2C3A-F8AA-9764-4E9C-1083D3D51939}"/>
          </ac:spMkLst>
        </pc:spChg>
        <pc:spChg chg="add mod ord">
          <ac:chgData name="Clara CALIPEL" userId="9007d9ef-592d-4f87-aaa5-5c942b832793" providerId="ADAL" clId="{A6C4791F-AF8F-4DC9-A620-9F62C1B4D0FF}" dt="2024-02-19T18:39:08.198" v="12422"/>
          <ac:spMkLst>
            <pc:docMk/>
            <pc:sldMk cId="2944013039" sldId="377"/>
            <ac:spMk id="17" creationId="{E979862E-1CB5-4587-63EB-2D0A86FD0A83}"/>
          </ac:spMkLst>
        </pc:spChg>
        <pc:graphicFrameChg chg="add mod modGraphic">
          <ac:chgData name="Clara CALIPEL" userId="9007d9ef-592d-4f87-aaa5-5c942b832793" providerId="ADAL" clId="{A6C4791F-AF8F-4DC9-A620-9F62C1B4D0FF}" dt="2024-02-19T18:45:48.345" v="12503" actId="1037"/>
          <ac:graphicFrameMkLst>
            <pc:docMk/>
            <pc:sldMk cId="2944013039" sldId="377"/>
            <ac:graphicFrameMk id="12" creationId="{46AA3FCE-FEAF-DB5E-80C2-AC0C878C2550}"/>
          </ac:graphicFrameMkLst>
        </pc:graphicFrameChg>
        <pc:picChg chg="del">
          <ac:chgData name="Clara CALIPEL" userId="9007d9ef-592d-4f87-aaa5-5c942b832793" providerId="ADAL" clId="{A6C4791F-AF8F-4DC9-A620-9F62C1B4D0FF}" dt="2024-02-19T15:40:41.599" v="11440" actId="478"/>
          <ac:picMkLst>
            <pc:docMk/>
            <pc:sldMk cId="2944013039" sldId="377"/>
            <ac:picMk id="7" creationId="{995ECC4B-887C-D264-0A71-A61498F1EC08}"/>
          </ac:picMkLst>
        </pc:picChg>
        <pc:picChg chg="add mod">
          <ac:chgData name="Clara CALIPEL" userId="9007d9ef-592d-4f87-aaa5-5c942b832793" providerId="ADAL" clId="{A6C4791F-AF8F-4DC9-A620-9F62C1B4D0FF}" dt="2024-02-19T18:39:08.198" v="12422"/>
          <ac:picMkLst>
            <pc:docMk/>
            <pc:sldMk cId="2944013039" sldId="377"/>
            <ac:picMk id="9" creationId="{F819A9C1-715A-76B0-A10B-3979332AD3F6}"/>
          </ac:picMkLst>
        </pc:picChg>
        <pc:picChg chg="del">
          <ac:chgData name="Clara CALIPEL" userId="9007d9ef-592d-4f87-aaa5-5c942b832793" providerId="ADAL" clId="{A6C4791F-AF8F-4DC9-A620-9F62C1B4D0FF}" dt="2024-02-19T15:46:53.679" v="11584" actId="478"/>
          <ac:picMkLst>
            <pc:docMk/>
            <pc:sldMk cId="2944013039" sldId="377"/>
            <ac:picMk id="10" creationId="{D98A2A45-17EF-5C53-290A-DCD08E49E889}"/>
          </ac:picMkLst>
        </pc:picChg>
        <pc:picChg chg="add del mod">
          <ac:chgData name="Clara CALIPEL" userId="9007d9ef-592d-4f87-aaa5-5c942b832793" providerId="ADAL" clId="{A6C4791F-AF8F-4DC9-A620-9F62C1B4D0FF}" dt="2024-02-19T15:49:39.797" v="11587" actId="478"/>
          <ac:picMkLst>
            <pc:docMk/>
            <pc:sldMk cId="2944013039" sldId="377"/>
            <ac:picMk id="14" creationId="{2218633F-F900-5709-EDD6-516F5CF87A0F}"/>
          </ac:picMkLst>
        </pc:picChg>
        <pc:picChg chg="add mod">
          <ac:chgData name="Clara CALIPEL" userId="9007d9ef-592d-4f87-aaa5-5c942b832793" providerId="ADAL" clId="{A6C4791F-AF8F-4DC9-A620-9F62C1B4D0FF}" dt="2024-02-19T18:39:08.198" v="12422"/>
          <ac:picMkLst>
            <pc:docMk/>
            <pc:sldMk cId="2944013039" sldId="377"/>
            <ac:picMk id="15" creationId="{5EE47E3D-E55F-00FD-C058-CD0FF4FB9FB6}"/>
          </ac:picMkLst>
        </pc:picChg>
      </pc:sldChg>
      <pc:sldChg chg="del">
        <pc:chgData name="Clara CALIPEL" userId="9007d9ef-592d-4f87-aaa5-5c942b832793" providerId="ADAL" clId="{A6C4791F-AF8F-4DC9-A620-9F62C1B4D0FF}" dt="2024-02-14T09:36:00.500" v="2" actId="47"/>
        <pc:sldMkLst>
          <pc:docMk/>
          <pc:sldMk cId="4161659812" sldId="377"/>
        </pc:sldMkLst>
      </pc:sldChg>
      <pc:sldChg chg="del">
        <pc:chgData name="Clara CALIPEL" userId="9007d9ef-592d-4f87-aaa5-5c942b832793" providerId="ADAL" clId="{A6C4791F-AF8F-4DC9-A620-9F62C1B4D0FF}" dt="2024-02-14T09:36:02.242" v="5" actId="47"/>
        <pc:sldMkLst>
          <pc:docMk/>
          <pc:sldMk cId="875170624" sldId="378"/>
        </pc:sldMkLst>
      </pc:sldChg>
      <pc:sldChg chg="del">
        <pc:chgData name="Clara CALIPEL" userId="9007d9ef-592d-4f87-aaa5-5c942b832793" providerId="ADAL" clId="{A6C4791F-AF8F-4DC9-A620-9F62C1B4D0FF}" dt="2024-02-14T09:36:09.238" v="9" actId="47"/>
        <pc:sldMkLst>
          <pc:docMk/>
          <pc:sldMk cId="3939254782" sldId="385"/>
        </pc:sldMkLst>
      </pc:sldChg>
      <pc:sldChg chg="del">
        <pc:chgData name="Clara CALIPEL" userId="9007d9ef-592d-4f87-aaa5-5c942b832793" providerId="ADAL" clId="{A6C4791F-AF8F-4DC9-A620-9F62C1B4D0FF}" dt="2024-02-14T09:36:10.588" v="14" actId="47"/>
        <pc:sldMkLst>
          <pc:docMk/>
          <pc:sldMk cId="3989091079" sldId="393"/>
        </pc:sldMkLst>
      </pc:sldChg>
      <pc:sldChg chg="del">
        <pc:chgData name="Clara CALIPEL" userId="9007d9ef-592d-4f87-aaa5-5c942b832793" providerId="ADAL" clId="{A6C4791F-AF8F-4DC9-A620-9F62C1B4D0FF}" dt="2024-02-14T09:36:09.069" v="8" actId="47"/>
        <pc:sldMkLst>
          <pc:docMk/>
          <pc:sldMk cId="1973330879" sldId="401"/>
        </pc:sldMkLst>
      </pc:sldChg>
      <pc:sldChg chg="del">
        <pc:chgData name="Clara CALIPEL" userId="9007d9ef-592d-4f87-aaa5-5c942b832793" providerId="ADAL" clId="{A6C4791F-AF8F-4DC9-A620-9F62C1B4D0FF}" dt="2024-02-14T09:35:59.867" v="1" actId="47"/>
        <pc:sldMkLst>
          <pc:docMk/>
          <pc:sldMk cId="2972577387" sldId="402"/>
        </pc:sldMkLst>
      </pc:sldChg>
      <pc:sldChg chg="del">
        <pc:chgData name="Clara CALIPEL" userId="9007d9ef-592d-4f87-aaa5-5c942b832793" providerId="ADAL" clId="{A6C4791F-AF8F-4DC9-A620-9F62C1B4D0FF}" dt="2024-02-14T09:36:09.455" v="10" actId="47"/>
        <pc:sldMkLst>
          <pc:docMk/>
          <pc:sldMk cId="2194428967" sldId="13684"/>
        </pc:sldMkLst>
      </pc:sldChg>
      <pc:sldChg chg="del">
        <pc:chgData name="Clara CALIPEL" userId="9007d9ef-592d-4f87-aaa5-5c942b832793" providerId="ADAL" clId="{A6C4791F-AF8F-4DC9-A620-9F62C1B4D0FF}" dt="2024-02-14T09:36:09.602" v="11" actId="47"/>
        <pc:sldMkLst>
          <pc:docMk/>
          <pc:sldMk cId="2042245982" sldId="13685"/>
        </pc:sldMkLst>
      </pc:sldChg>
      <pc:sldChg chg="del">
        <pc:chgData name="Clara CALIPEL" userId="9007d9ef-592d-4f87-aaa5-5c942b832793" providerId="ADAL" clId="{A6C4791F-AF8F-4DC9-A620-9F62C1B4D0FF}" dt="2024-02-14T09:36:11.105" v="16" actId="47"/>
        <pc:sldMkLst>
          <pc:docMk/>
          <pc:sldMk cId="3576193616" sldId="13686"/>
        </pc:sldMkLst>
      </pc:sldChg>
      <pc:sldChg chg="del">
        <pc:chgData name="Clara CALIPEL" userId="9007d9ef-592d-4f87-aaa5-5c942b832793" providerId="ADAL" clId="{A6C4791F-AF8F-4DC9-A620-9F62C1B4D0FF}" dt="2024-02-14T09:36:10.942" v="15" actId="47"/>
        <pc:sldMkLst>
          <pc:docMk/>
          <pc:sldMk cId="800406493" sldId="13687"/>
        </pc:sldMkLst>
      </pc:sldChg>
      <pc:sldMasterChg chg="modSp modSldLayout">
        <pc:chgData name="Clara CALIPEL" userId="9007d9ef-592d-4f87-aaa5-5c942b832793" providerId="ADAL" clId="{A6C4791F-AF8F-4DC9-A620-9F62C1B4D0FF}" dt="2024-02-19T18:39:08.198" v="12422"/>
        <pc:sldMasterMkLst>
          <pc:docMk/>
          <pc:sldMasterMk cId="4093714634" sldId="2147483648"/>
        </pc:sldMasterMkLst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asterMk cId="4093714634" sldId="2147483648"/>
            <ac:spMk id="2" creationId="{00000000-0000-0000-0000-000000000000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asterMk cId="4093714634" sldId="2147483648"/>
            <ac:spMk id="3" creationId="{00000000-0000-0000-0000-000000000000}"/>
          </ac:spMkLst>
        </pc:spChg>
        <pc:spChg chg="mod">
          <ac:chgData name="Clara CALIPEL" userId="9007d9ef-592d-4f87-aaa5-5c942b832793" providerId="ADAL" clId="{A6C4791F-AF8F-4DC9-A620-9F62C1B4D0FF}" dt="2024-02-19T18:39:08.198" v="12422"/>
          <ac:spMkLst>
            <pc:docMk/>
            <pc:sldMasterMk cId="4093714634" sldId="2147483648"/>
            <ac:spMk id="9" creationId="{00000000-0000-0000-0000-000000000000}"/>
          </ac:spMkLst>
        </pc:spChg>
        <pc:sldLayoutChg chg="modSp">
          <pc:chgData name="Clara CALIPEL" userId="9007d9ef-592d-4f87-aaa5-5c942b832793" providerId="ADAL" clId="{A6C4791F-AF8F-4DC9-A620-9F62C1B4D0FF}" dt="2024-02-19T18:39:08.198" v="12422"/>
          <pc:sldLayoutMkLst>
            <pc:docMk/>
            <pc:sldMasterMk cId="4093714634" sldId="2147483648"/>
            <pc:sldLayoutMk cId="3521856596" sldId="2147483649"/>
          </pc:sldLayoutMkLst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3521856596" sldId="2147483649"/>
              <ac:spMk id="2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3521856596" sldId="2147483649"/>
              <ac:spMk id="3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3521856596" sldId="2147483649"/>
              <ac:spMk id="7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3521856596" sldId="2147483649"/>
              <ac:spMk id="14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3521856596" sldId="2147483649"/>
              <ac:spMk id="17" creationId="{00000000-0000-0000-0000-000000000000}"/>
            </ac:spMkLst>
          </pc:spChg>
          <pc:picChg chg="mod">
            <ac:chgData name="Clara CALIPEL" userId="9007d9ef-592d-4f87-aaa5-5c942b832793" providerId="ADAL" clId="{A6C4791F-AF8F-4DC9-A620-9F62C1B4D0FF}" dt="2024-02-19T18:39:08.198" v="12422"/>
            <ac:picMkLst>
              <pc:docMk/>
              <pc:sldMasterMk cId="4093714634" sldId="2147483648"/>
              <pc:sldLayoutMk cId="3521856596" sldId="2147483649"/>
              <ac:picMk id="9" creationId="{00000000-0000-0000-0000-000000000000}"/>
            </ac:picMkLst>
          </pc:picChg>
          <pc:cxnChg chg="mod">
            <ac:chgData name="Clara CALIPEL" userId="9007d9ef-592d-4f87-aaa5-5c942b832793" providerId="ADAL" clId="{A6C4791F-AF8F-4DC9-A620-9F62C1B4D0FF}" dt="2024-02-19T18:39:08.198" v="12422"/>
            <ac:cxnSpMkLst>
              <pc:docMk/>
              <pc:sldMasterMk cId="4093714634" sldId="2147483648"/>
              <pc:sldLayoutMk cId="3521856596" sldId="2147483649"/>
              <ac:cxnSpMk id="11" creationId="{00000000-0000-0000-0000-000000000000}"/>
            </ac:cxnSpMkLst>
          </pc:cxnChg>
        </pc:sldLayoutChg>
        <pc:sldLayoutChg chg="modSp">
          <pc:chgData name="Clara CALIPEL" userId="9007d9ef-592d-4f87-aaa5-5c942b832793" providerId="ADAL" clId="{A6C4791F-AF8F-4DC9-A620-9F62C1B4D0FF}" dt="2024-02-19T18:39:08.198" v="12422"/>
          <pc:sldLayoutMkLst>
            <pc:docMk/>
            <pc:sldMasterMk cId="4093714634" sldId="2147483648"/>
            <pc:sldLayoutMk cId="2808924230" sldId="2147483650"/>
          </pc:sldLayoutMkLst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2808924230" sldId="2147483650"/>
              <ac:spMk id="3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2808924230" sldId="2147483650"/>
              <ac:spMk id="4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2808924230" sldId="2147483650"/>
              <ac:spMk id="7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2808924230" sldId="2147483650"/>
              <ac:spMk id="8" creationId="{00000000-0000-0000-0000-000000000000}"/>
            </ac:spMkLst>
          </pc:spChg>
          <pc:picChg chg="mod">
            <ac:chgData name="Clara CALIPEL" userId="9007d9ef-592d-4f87-aaa5-5c942b832793" providerId="ADAL" clId="{A6C4791F-AF8F-4DC9-A620-9F62C1B4D0FF}" dt="2024-02-19T18:39:08.198" v="12422"/>
            <ac:picMkLst>
              <pc:docMk/>
              <pc:sldMasterMk cId="4093714634" sldId="2147483648"/>
              <pc:sldLayoutMk cId="2808924230" sldId="2147483650"/>
              <ac:picMk id="6" creationId="{00000000-0000-0000-0000-000000000000}"/>
            </ac:picMkLst>
          </pc:picChg>
        </pc:sldLayoutChg>
        <pc:sldLayoutChg chg="modSp">
          <pc:chgData name="Clara CALIPEL" userId="9007d9ef-592d-4f87-aaa5-5c942b832793" providerId="ADAL" clId="{A6C4791F-AF8F-4DC9-A620-9F62C1B4D0FF}" dt="2024-02-19T18:39:08.198" v="12422"/>
          <pc:sldLayoutMkLst>
            <pc:docMk/>
            <pc:sldMasterMk cId="4093714634" sldId="2147483648"/>
            <pc:sldLayoutMk cId="3248254131" sldId="2147483654"/>
          </pc:sldLayoutMkLst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3248254131" sldId="2147483654"/>
              <ac:spMk id="9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3248254131" sldId="2147483654"/>
              <ac:spMk id="11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3248254131" sldId="2147483654"/>
              <ac:spMk id="13" creationId="{00000000-0000-0000-0000-000000000000}"/>
            </ac:spMkLst>
          </pc:spChg>
          <pc:picChg chg="mod">
            <ac:chgData name="Clara CALIPEL" userId="9007d9ef-592d-4f87-aaa5-5c942b832793" providerId="ADAL" clId="{A6C4791F-AF8F-4DC9-A620-9F62C1B4D0FF}" dt="2024-02-19T18:39:08.198" v="12422"/>
            <ac:picMkLst>
              <pc:docMk/>
              <pc:sldMasterMk cId="4093714634" sldId="2147483648"/>
              <pc:sldLayoutMk cId="3248254131" sldId="2147483654"/>
              <ac:picMk id="8" creationId="{00000000-0000-0000-0000-000000000000}"/>
            </ac:picMkLst>
          </pc:picChg>
        </pc:sldLayoutChg>
        <pc:sldLayoutChg chg="modSp">
          <pc:chgData name="Clara CALIPEL" userId="9007d9ef-592d-4f87-aaa5-5c942b832793" providerId="ADAL" clId="{A6C4791F-AF8F-4DC9-A620-9F62C1B4D0FF}" dt="2024-02-19T18:39:08.198" v="12422"/>
          <pc:sldLayoutMkLst>
            <pc:docMk/>
            <pc:sldMasterMk cId="4093714634" sldId="2147483648"/>
            <pc:sldLayoutMk cId="1150546897" sldId="2147483655"/>
          </pc:sldLayoutMkLst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1150546897" sldId="2147483655"/>
              <ac:spMk id="4" creationId="{00000000-0000-0000-0000-000000000000}"/>
            </ac:spMkLst>
          </pc:spChg>
        </pc:sldLayoutChg>
        <pc:sldLayoutChg chg="modSp">
          <pc:chgData name="Clara CALIPEL" userId="9007d9ef-592d-4f87-aaa5-5c942b832793" providerId="ADAL" clId="{A6C4791F-AF8F-4DC9-A620-9F62C1B4D0FF}" dt="2024-02-19T18:39:08.198" v="12422"/>
          <pc:sldLayoutMkLst>
            <pc:docMk/>
            <pc:sldMasterMk cId="4093714634" sldId="2147483648"/>
            <pc:sldLayoutMk cId="3185870800" sldId="2147483656"/>
          </pc:sldLayoutMkLst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3185870800" sldId="2147483656"/>
              <ac:spMk id="5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3185870800" sldId="2147483656"/>
              <ac:spMk id="10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3185870800" sldId="2147483656"/>
              <ac:spMk id="11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3185870800" sldId="2147483656"/>
              <ac:spMk id="14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3185870800" sldId="2147483656"/>
              <ac:spMk id="17" creationId="{00000000-0000-0000-0000-000000000000}"/>
            </ac:spMkLst>
          </pc:spChg>
          <pc:grpChg chg="mod">
            <ac:chgData name="Clara CALIPEL" userId="9007d9ef-592d-4f87-aaa5-5c942b832793" providerId="ADAL" clId="{A6C4791F-AF8F-4DC9-A620-9F62C1B4D0FF}" dt="2024-02-19T18:39:08.198" v="12422"/>
            <ac:grpSpMkLst>
              <pc:docMk/>
              <pc:sldMasterMk cId="4093714634" sldId="2147483648"/>
              <pc:sldLayoutMk cId="3185870800" sldId="2147483656"/>
              <ac:grpSpMk id="9" creationId="{00000000-0000-0000-0000-000000000000}"/>
            </ac:grpSpMkLst>
          </pc:grpChg>
          <pc:grpChg chg="mod">
            <ac:chgData name="Clara CALIPEL" userId="9007d9ef-592d-4f87-aaa5-5c942b832793" providerId="ADAL" clId="{A6C4791F-AF8F-4DC9-A620-9F62C1B4D0FF}" dt="2024-02-19T18:39:08.198" v="12422"/>
            <ac:grpSpMkLst>
              <pc:docMk/>
              <pc:sldMasterMk cId="4093714634" sldId="2147483648"/>
              <pc:sldLayoutMk cId="3185870800" sldId="2147483656"/>
              <ac:grpSpMk id="13" creationId="{00000000-0000-0000-0000-000000000000}"/>
            </ac:grpSpMkLst>
          </pc:grpChg>
          <pc:grpChg chg="mod">
            <ac:chgData name="Clara CALIPEL" userId="9007d9ef-592d-4f87-aaa5-5c942b832793" providerId="ADAL" clId="{A6C4791F-AF8F-4DC9-A620-9F62C1B4D0FF}" dt="2024-02-19T18:39:08.198" v="12422"/>
            <ac:grpSpMkLst>
              <pc:docMk/>
              <pc:sldMasterMk cId="4093714634" sldId="2147483648"/>
              <pc:sldLayoutMk cId="3185870800" sldId="2147483656"/>
              <ac:grpSpMk id="16" creationId="{00000000-0000-0000-0000-000000000000}"/>
            </ac:grpSpMkLst>
          </pc:grpChg>
          <pc:picChg chg="mod">
            <ac:chgData name="Clara CALIPEL" userId="9007d9ef-592d-4f87-aaa5-5c942b832793" providerId="ADAL" clId="{A6C4791F-AF8F-4DC9-A620-9F62C1B4D0FF}" dt="2024-02-19T18:39:08.198" v="12422"/>
            <ac:picMkLst>
              <pc:docMk/>
              <pc:sldMasterMk cId="4093714634" sldId="2147483648"/>
              <pc:sldLayoutMk cId="3185870800" sldId="2147483656"/>
              <ac:picMk id="8" creationId="{00000000-0000-0000-0000-000000000000}"/>
            </ac:picMkLst>
          </pc:picChg>
          <pc:picChg chg="mod">
            <ac:chgData name="Clara CALIPEL" userId="9007d9ef-592d-4f87-aaa5-5c942b832793" providerId="ADAL" clId="{A6C4791F-AF8F-4DC9-A620-9F62C1B4D0FF}" dt="2024-02-19T18:39:08.198" v="12422"/>
            <ac:picMkLst>
              <pc:docMk/>
              <pc:sldMasterMk cId="4093714634" sldId="2147483648"/>
              <pc:sldLayoutMk cId="3185870800" sldId="2147483656"/>
              <ac:picMk id="12" creationId="{00000000-0000-0000-0000-000000000000}"/>
            </ac:picMkLst>
          </pc:picChg>
          <pc:picChg chg="mod">
            <ac:chgData name="Clara CALIPEL" userId="9007d9ef-592d-4f87-aaa5-5c942b832793" providerId="ADAL" clId="{A6C4791F-AF8F-4DC9-A620-9F62C1B4D0FF}" dt="2024-02-19T18:39:08.198" v="12422"/>
            <ac:picMkLst>
              <pc:docMk/>
              <pc:sldMasterMk cId="4093714634" sldId="2147483648"/>
              <pc:sldLayoutMk cId="3185870800" sldId="2147483656"/>
              <ac:picMk id="15" creationId="{00000000-0000-0000-0000-000000000000}"/>
            </ac:picMkLst>
          </pc:picChg>
          <pc:picChg chg="mod">
            <ac:chgData name="Clara CALIPEL" userId="9007d9ef-592d-4f87-aaa5-5c942b832793" providerId="ADAL" clId="{A6C4791F-AF8F-4DC9-A620-9F62C1B4D0FF}" dt="2024-02-19T18:39:08.198" v="12422"/>
            <ac:picMkLst>
              <pc:docMk/>
              <pc:sldMasterMk cId="4093714634" sldId="2147483648"/>
              <pc:sldLayoutMk cId="3185870800" sldId="2147483656"/>
              <ac:picMk id="18" creationId="{00000000-0000-0000-0000-000000000000}"/>
            </ac:picMkLst>
          </pc:picChg>
          <pc:picChg chg="mod">
            <ac:chgData name="Clara CALIPEL" userId="9007d9ef-592d-4f87-aaa5-5c942b832793" providerId="ADAL" clId="{A6C4791F-AF8F-4DC9-A620-9F62C1B4D0FF}" dt="2024-02-19T18:39:08.198" v="12422"/>
            <ac:picMkLst>
              <pc:docMk/>
              <pc:sldMasterMk cId="4093714634" sldId="2147483648"/>
              <pc:sldLayoutMk cId="3185870800" sldId="2147483656"/>
              <ac:picMk id="19" creationId="{00000000-0000-0000-0000-000000000000}"/>
            </ac:picMkLst>
          </pc:picChg>
        </pc:sldLayoutChg>
        <pc:sldLayoutChg chg="modSp">
          <pc:chgData name="Clara CALIPEL" userId="9007d9ef-592d-4f87-aaa5-5c942b832793" providerId="ADAL" clId="{A6C4791F-AF8F-4DC9-A620-9F62C1B4D0FF}" dt="2024-02-19T18:39:08.198" v="12422"/>
          <pc:sldLayoutMkLst>
            <pc:docMk/>
            <pc:sldMasterMk cId="4093714634" sldId="2147483648"/>
            <pc:sldLayoutMk cId="3003719817" sldId="2147483657"/>
          </pc:sldLayoutMkLst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3003719817" sldId="2147483657"/>
              <ac:spMk id="3" creationId="{00000000-0000-0000-0000-000000000000}"/>
            </ac:spMkLst>
          </pc:spChg>
        </pc:sldLayoutChg>
        <pc:sldLayoutChg chg="modSp">
          <pc:chgData name="Clara CALIPEL" userId="9007d9ef-592d-4f87-aaa5-5c942b832793" providerId="ADAL" clId="{A6C4791F-AF8F-4DC9-A620-9F62C1B4D0FF}" dt="2024-02-19T18:39:08.198" v="12422"/>
          <pc:sldLayoutMkLst>
            <pc:docMk/>
            <pc:sldMasterMk cId="4093714634" sldId="2147483648"/>
            <pc:sldLayoutMk cId="1545347371" sldId="2147483658"/>
          </pc:sldLayoutMkLst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1545347371" sldId="2147483658"/>
              <ac:spMk id="2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1545347371" sldId="2147483658"/>
              <ac:spMk id="6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1545347371" sldId="2147483658"/>
              <ac:spMk id="7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1545347371" sldId="2147483658"/>
              <ac:spMk id="8" creationId="{00000000-0000-0000-0000-000000000000}"/>
            </ac:spMkLst>
          </pc:spChg>
        </pc:sldLayoutChg>
        <pc:sldLayoutChg chg="modSp">
          <pc:chgData name="Clara CALIPEL" userId="9007d9ef-592d-4f87-aaa5-5c942b832793" providerId="ADAL" clId="{A6C4791F-AF8F-4DC9-A620-9F62C1B4D0FF}" dt="2024-02-19T18:39:08.198" v="12422"/>
          <pc:sldLayoutMkLst>
            <pc:docMk/>
            <pc:sldMasterMk cId="4093714634" sldId="2147483648"/>
            <pc:sldLayoutMk cId="737989799" sldId="2147483660"/>
          </pc:sldLayoutMkLst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737989799" sldId="2147483660"/>
              <ac:spMk id="2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737989799" sldId="2147483660"/>
              <ac:spMk id="3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737989799" sldId="2147483660"/>
              <ac:spMk id="5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737989799" sldId="2147483660"/>
              <ac:spMk id="14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737989799" sldId="2147483660"/>
              <ac:spMk id="17" creationId="{00000000-0000-0000-0000-000000000000}"/>
            </ac:spMkLst>
          </pc:spChg>
          <pc:picChg chg="mod">
            <ac:chgData name="Clara CALIPEL" userId="9007d9ef-592d-4f87-aaa5-5c942b832793" providerId="ADAL" clId="{A6C4791F-AF8F-4DC9-A620-9F62C1B4D0FF}" dt="2024-02-19T18:39:08.198" v="12422"/>
            <ac:picMkLst>
              <pc:docMk/>
              <pc:sldMasterMk cId="4093714634" sldId="2147483648"/>
              <pc:sldLayoutMk cId="737989799" sldId="2147483660"/>
              <ac:picMk id="6" creationId="{00000000-0000-0000-0000-000000000000}"/>
            </ac:picMkLst>
          </pc:picChg>
          <pc:picChg chg="mod">
            <ac:chgData name="Clara CALIPEL" userId="9007d9ef-592d-4f87-aaa5-5c942b832793" providerId="ADAL" clId="{A6C4791F-AF8F-4DC9-A620-9F62C1B4D0FF}" dt="2024-02-19T18:39:08.198" v="12422"/>
            <ac:picMkLst>
              <pc:docMk/>
              <pc:sldMasterMk cId="4093714634" sldId="2147483648"/>
              <pc:sldLayoutMk cId="737989799" sldId="2147483660"/>
              <ac:picMk id="23" creationId="{00000000-0000-0000-0000-000000000000}"/>
            </ac:picMkLst>
          </pc:picChg>
        </pc:sldLayoutChg>
        <pc:sldLayoutChg chg="modSp">
          <pc:chgData name="Clara CALIPEL" userId="9007d9ef-592d-4f87-aaa5-5c942b832793" providerId="ADAL" clId="{A6C4791F-AF8F-4DC9-A620-9F62C1B4D0FF}" dt="2024-02-19T18:39:08.198" v="12422"/>
          <pc:sldLayoutMkLst>
            <pc:docMk/>
            <pc:sldMasterMk cId="4093714634" sldId="2147483648"/>
            <pc:sldLayoutMk cId="429194250" sldId="2147483661"/>
          </pc:sldLayoutMkLst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429194250" sldId="2147483661"/>
              <ac:spMk id="2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429194250" sldId="2147483661"/>
              <ac:spMk id="7" creationId="{00000000-0000-0000-0000-000000000000}"/>
            </ac:spMkLst>
          </pc:spChg>
          <pc:picChg chg="mod">
            <ac:chgData name="Clara CALIPEL" userId="9007d9ef-592d-4f87-aaa5-5c942b832793" providerId="ADAL" clId="{A6C4791F-AF8F-4DC9-A620-9F62C1B4D0FF}" dt="2024-02-19T18:39:08.198" v="12422"/>
            <ac:picMkLst>
              <pc:docMk/>
              <pc:sldMasterMk cId="4093714634" sldId="2147483648"/>
              <pc:sldLayoutMk cId="429194250" sldId="2147483661"/>
              <ac:picMk id="5" creationId="{00000000-0000-0000-0000-000000000000}"/>
            </ac:picMkLst>
          </pc:picChg>
        </pc:sldLayoutChg>
        <pc:sldLayoutChg chg="modSp">
          <pc:chgData name="Clara CALIPEL" userId="9007d9ef-592d-4f87-aaa5-5c942b832793" providerId="ADAL" clId="{A6C4791F-AF8F-4DC9-A620-9F62C1B4D0FF}" dt="2024-02-19T18:39:08.198" v="12422"/>
          <pc:sldLayoutMkLst>
            <pc:docMk/>
            <pc:sldMasterMk cId="4093714634" sldId="2147483648"/>
            <pc:sldLayoutMk cId="2915470273" sldId="2147483662"/>
          </pc:sldLayoutMkLst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2915470273" sldId="2147483662"/>
              <ac:spMk id="2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2915470273" sldId="2147483662"/>
              <ac:spMk id="3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2915470273" sldId="2147483662"/>
              <ac:spMk id="7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2915470273" sldId="2147483662"/>
              <ac:spMk id="8" creationId="{00000000-0000-0000-0000-000000000000}"/>
            </ac:spMkLst>
          </pc:spChg>
        </pc:sldLayoutChg>
        <pc:sldLayoutChg chg="modSp">
          <pc:chgData name="Clara CALIPEL" userId="9007d9ef-592d-4f87-aaa5-5c942b832793" providerId="ADAL" clId="{A6C4791F-AF8F-4DC9-A620-9F62C1B4D0FF}" dt="2024-02-19T18:39:08.198" v="12422"/>
          <pc:sldLayoutMkLst>
            <pc:docMk/>
            <pc:sldMasterMk cId="4093714634" sldId="2147483648"/>
            <pc:sldLayoutMk cId="3382751495" sldId="2147483663"/>
          </pc:sldLayoutMkLst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3382751495" sldId="2147483663"/>
              <ac:spMk id="2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3382751495" sldId="2147483663"/>
              <ac:spMk id="7" creationId="{00000000-0000-0000-0000-000000000000}"/>
            </ac:spMkLst>
          </pc:spChg>
          <pc:picChg chg="mod">
            <ac:chgData name="Clara CALIPEL" userId="9007d9ef-592d-4f87-aaa5-5c942b832793" providerId="ADAL" clId="{A6C4791F-AF8F-4DC9-A620-9F62C1B4D0FF}" dt="2024-02-19T18:39:08.198" v="12422"/>
            <ac:picMkLst>
              <pc:docMk/>
              <pc:sldMasterMk cId="4093714634" sldId="2147483648"/>
              <pc:sldLayoutMk cId="3382751495" sldId="2147483663"/>
              <ac:picMk id="6" creationId="{00000000-0000-0000-0000-000000000000}"/>
            </ac:picMkLst>
          </pc:picChg>
        </pc:sldLayoutChg>
        <pc:sldLayoutChg chg="modSp">
          <pc:chgData name="Clara CALIPEL" userId="9007d9ef-592d-4f87-aaa5-5c942b832793" providerId="ADAL" clId="{A6C4791F-AF8F-4DC9-A620-9F62C1B4D0FF}" dt="2024-02-19T18:39:08.198" v="12422"/>
          <pc:sldLayoutMkLst>
            <pc:docMk/>
            <pc:sldMasterMk cId="4093714634" sldId="2147483648"/>
            <pc:sldLayoutMk cId="94046528" sldId="2147483664"/>
          </pc:sldLayoutMkLst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94046528" sldId="2147483664"/>
              <ac:spMk id="2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94046528" sldId="2147483664"/>
              <ac:spMk id="3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94046528" sldId="2147483664"/>
              <ac:spMk id="5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94046528" sldId="2147483664"/>
              <ac:spMk id="14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94046528" sldId="2147483664"/>
              <ac:spMk id="17" creationId="{00000000-0000-0000-0000-000000000000}"/>
            </ac:spMkLst>
          </pc:spChg>
          <pc:picChg chg="mod">
            <ac:chgData name="Clara CALIPEL" userId="9007d9ef-592d-4f87-aaa5-5c942b832793" providerId="ADAL" clId="{A6C4791F-AF8F-4DC9-A620-9F62C1B4D0FF}" dt="2024-02-19T18:39:08.198" v="12422"/>
            <ac:picMkLst>
              <pc:docMk/>
              <pc:sldMasterMk cId="4093714634" sldId="2147483648"/>
              <pc:sldLayoutMk cId="94046528" sldId="2147483664"/>
              <ac:picMk id="9" creationId="{00000000-0000-0000-0000-000000000000}"/>
            </ac:picMkLst>
          </pc:picChg>
          <pc:picChg chg="mod">
            <ac:chgData name="Clara CALIPEL" userId="9007d9ef-592d-4f87-aaa5-5c942b832793" providerId="ADAL" clId="{A6C4791F-AF8F-4DC9-A620-9F62C1B4D0FF}" dt="2024-02-19T18:39:08.198" v="12422"/>
            <ac:picMkLst>
              <pc:docMk/>
              <pc:sldMasterMk cId="4093714634" sldId="2147483648"/>
              <pc:sldLayoutMk cId="94046528" sldId="2147483664"/>
              <ac:picMk id="10" creationId="{00000000-0000-0000-0000-000000000000}"/>
            </ac:picMkLst>
          </pc:picChg>
        </pc:sldLayoutChg>
        <pc:sldLayoutChg chg="modSp">
          <pc:chgData name="Clara CALIPEL" userId="9007d9ef-592d-4f87-aaa5-5c942b832793" providerId="ADAL" clId="{A6C4791F-AF8F-4DC9-A620-9F62C1B4D0FF}" dt="2024-02-19T18:39:08.198" v="12422"/>
          <pc:sldLayoutMkLst>
            <pc:docMk/>
            <pc:sldMasterMk cId="4093714634" sldId="2147483648"/>
            <pc:sldLayoutMk cId="3400679416" sldId="2147483665"/>
          </pc:sldLayoutMkLst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3400679416" sldId="2147483665"/>
              <ac:spMk id="3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3400679416" sldId="2147483665"/>
              <ac:spMk id="4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3400679416" sldId="2147483665"/>
              <ac:spMk id="7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3400679416" sldId="2147483665"/>
              <ac:spMk id="8" creationId="{00000000-0000-0000-0000-000000000000}"/>
            </ac:spMkLst>
          </pc:spChg>
          <pc:spChg chg="mod">
            <ac:chgData name="Clara CALIPEL" userId="9007d9ef-592d-4f87-aaa5-5c942b832793" providerId="ADAL" clId="{A6C4791F-AF8F-4DC9-A620-9F62C1B4D0FF}" dt="2024-02-19T18:39:08.198" v="12422"/>
            <ac:spMkLst>
              <pc:docMk/>
              <pc:sldMasterMk cId="4093714634" sldId="2147483648"/>
              <pc:sldLayoutMk cId="3400679416" sldId="2147483665"/>
              <ac:spMk id="9" creationId="{00000000-0000-0000-0000-000000000000}"/>
            </ac:spMkLst>
          </pc:spChg>
          <pc:picChg chg="mod">
            <ac:chgData name="Clara CALIPEL" userId="9007d9ef-592d-4f87-aaa5-5c942b832793" providerId="ADAL" clId="{A6C4791F-AF8F-4DC9-A620-9F62C1B4D0FF}" dt="2024-02-19T18:39:08.198" v="12422"/>
            <ac:picMkLst>
              <pc:docMk/>
              <pc:sldMasterMk cId="4093714634" sldId="2147483648"/>
              <pc:sldLayoutMk cId="3400679416" sldId="2147483665"/>
              <ac:picMk id="6" creationId="{00000000-0000-0000-0000-000000000000}"/>
            </ac:picMkLst>
          </pc:picChg>
        </pc:sldLayoutChg>
      </pc:sldMasterChg>
    </pc:docChg>
  </pc:docChgLst>
  <pc:docChgLst>
    <pc:chgData name="Thomas PELLERIN-CARLIN" userId="1e9211f1-4a2a-41f3-93d3-38ad780073e5" providerId="ADAL" clId="{325FD9A8-5668-4996-B09E-1B79B648CC0F}"/>
    <pc:docChg chg="undo custSel addSld delSld modSld modSection">
      <pc:chgData name="Thomas PELLERIN-CARLIN" userId="1e9211f1-4a2a-41f3-93d3-38ad780073e5" providerId="ADAL" clId="{325FD9A8-5668-4996-B09E-1B79B648CC0F}" dt="2024-02-19T16:21:52.498" v="1554" actId="47"/>
      <pc:docMkLst>
        <pc:docMk/>
      </pc:docMkLst>
      <pc:sldChg chg="addSp delSp modSp mod">
        <pc:chgData name="Thomas PELLERIN-CARLIN" userId="1e9211f1-4a2a-41f3-93d3-38ad780073e5" providerId="ADAL" clId="{325FD9A8-5668-4996-B09E-1B79B648CC0F}" dt="2024-02-19T13:27:36.195" v="110" actId="478"/>
        <pc:sldMkLst>
          <pc:docMk/>
          <pc:sldMk cId="2626431813" sldId="343"/>
        </pc:sldMkLst>
        <pc:spChg chg="mod">
          <ac:chgData name="Thomas PELLERIN-CARLIN" userId="1e9211f1-4a2a-41f3-93d3-38ad780073e5" providerId="ADAL" clId="{325FD9A8-5668-4996-B09E-1B79B648CC0F}" dt="2024-02-19T13:27:28.964" v="109" actId="255"/>
          <ac:spMkLst>
            <pc:docMk/>
            <pc:sldMk cId="2626431813" sldId="343"/>
            <ac:spMk id="4" creationId="{00000000-0000-0000-0000-000000000000}"/>
          </ac:spMkLst>
        </pc:spChg>
        <pc:spChg chg="mod">
          <ac:chgData name="Thomas PELLERIN-CARLIN" userId="1e9211f1-4a2a-41f3-93d3-38ad780073e5" providerId="ADAL" clId="{325FD9A8-5668-4996-B09E-1B79B648CC0F}" dt="2024-02-19T13:27:14.032" v="105" actId="20577"/>
          <ac:spMkLst>
            <pc:docMk/>
            <pc:sldMk cId="2626431813" sldId="343"/>
            <ac:spMk id="5" creationId="{00000000-0000-0000-0000-000000000000}"/>
          </ac:spMkLst>
        </pc:spChg>
        <pc:spChg chg="del">
          <ac:chgData name="Thomas PELLERIN-CARLIN" userId="1e9211f1-4a2a-41f3-93d3-38ad780073e5" providerId="ADAL" clId="{325FD9A8-5668-4996-B09E-1B79B648CC0F}" dt="2024-02-19T13:27:18.698" v="106" actId="478"/>
          <ac:spMkLst>
            <pc:docMk/>
            <pc:sldMk cId="2626431813" sldId="343"/>
            <ac:spMk id="6" creationId="{00000000-0000-0000-0000-000000000000}"/>
          </ac:spMkLst>
        </pc:spChg>
        <pc:spChg chg="add del mod">
          <ac:chgData name="Thomas PELLERIN-CARLIN" userId="1e9211f1-4a2a-41f3-93d3-38ad780073e5" providerId="ADAL" clId="{325FD9A8-5668-4996-B09E-1B79B648CC0F}" dt="2024-02-19T13:27:36.195" v="110" actId="478"/>
          <ac:spMkLst>
            <pc:docMk/>
            <pc:sldMk cId="2626431813" sldId="343"/>
            <ac:spMk id="7" creationId="{0B4D8B96-DBB6-43B9-5F95-B16A822FAA3A}"/>
          </ac:spMkLst>
        </pc:spChg>
      </pc:sldChg>
      <pc:sldChg chg="addSp delSp modSp mod modNotesTx">
        <pc:chgData name="Thomas PELLERIN-CARLIN" userId="1e9211f1-4a2a-41f3-93d3-38ad780073e5" providerId="ADAL" clId="{325FD9A8-5668-4996-B09E-1B79B648CC0F}" dt="2024-02-19T13:41:48.703" v="507" actId="20577"/>
        <pc:sldMkLst>
          <pc:docMk/>
          <pc:sldMk cId="4202365058" sldId="360"/>
        </pc:sldMkLst>
        <pc:spChg chg="mod">
          <ac:chgData name="Thomas PELLERIN-CARLIN" userId="1e9211f1-4a2a-41f3-93d3-38ad780073e5" providerId="ADAL" clId="{325FD9A8-5668-4996-B09E-1B79B648CC0F}" dt="2024-02-19T13:37:22.749" v="485" actId="20577"/>
          <ac:spMkLst>
            <pc:docMk/>
            <pc:sldMk cId="4202365058" sldId="360"/>
            <ac:spMk id="3" creationId="{0CA499BD-3613-A2A3-1B36-6EE9D970DE52}"/>
          </ac:spMkLst>
        </pc:spChg>
        <pc:spChg chg="mod">
          <ac:chgData name="Thomas PELLERIN-CARLIN" userId="1e9211f1-4a2a-41f3-93d3-38ad780073e5" providerId="ADAL" clId="{325FD9A8-5668-4996-B09E-1B79B648CC0F}" dt="2024-02-19T13:38:34.482" v="497" actId="20577"/>
          <ac:spMkLst>
            <pc:docMk/>
            <pc:sldMk cId="4202365058" sldId="360"/>
            <ac:spMk id="28" creationId="{7BC29579-5466-CEE0-C6F9-24740EC931AF}"/>
          </ac:spMkLst>
        </pc:spChg>
        <pc:spChg chg="mod">
          <ac:chgData name="Thomas PELLERIN-CARLIN" userId="1e9211f1-4a2a-41f3-93d3-38ad780073e5" providerId="ADAL" clId="{325FD9A8-5668-4996-B09E-1B79B648CC0F}" dt="2024-02-19T13:38:24.642" v="488" actId="20577"/>
          <ac:spMkLst>
            <pc:docMk/>
            <pc:sldMk cId="4202365058" sldId="360"/>
            <ac:spMk id="44" creationId="{6DE51144-FE3D-ED30-B623-A5C1974D85EC}"/>
          </ac:spMkLst>
        </pc:spChg>
        <pc:spChg chg="add del mod">
          <ac:chgData name="Thomas PELLERIN-CARLIN" userId="1e9211f1-4a2a-41f3-93d3-38ad780073e5" providerId="ADAL" clId="{325FD9A8-5668-4996-B09E-1B79B648CC0F}" dt="2024-02-19T13:41:05.472" v="504" actId="478"/>
          <ac:spMkLst>
            <pc:docMk/>
            <pc:sldMk cId="4202365058" sldId="360"/>
            <ac:spMk id="46" creationId="{416E1040-2758-9ADD-E69B-07A4445A24AE}"/>
          </ac:spMkLst>
        </pc:spChg>
        <pc:picChg chg="add del">
          <ac:chgData name="Thomas PELLERIN-CARLIN" userId="1e9211f1-4a2a-41f3-93d3-38ad780073e5" providerId="ADAL" clId="{325FD9A8-5668-4996-B09E-1B79B648CC0F}" dt="2024-02-19T13:41:01.494" v="502" actId="478"/>
          <ac:picMkLst>
            <pc:docMk/>
            <pc:sldMk cId="4202365058" sldId="360"/>
            <ac:picMk id="57" creationId="{8AEA1678-CE08-0270-C240-1BE4EB0A80F3}"/>
          </ac:picMkLst>
        </pc:picChg>
      </pc:sldChg>
      <pc:sldChg chg="delSp modSp del mod modNotesTx">
        <pc:chgData name="Thomas PELLERIN-CARLIN" userId="1e9211f1-4a2a-41f3-93d3-38ad780073e5" providerId="ADAL" clId="{325FD9A8-5668-4996-B09E-1B79B648CC0F}" dt="2024-02-19T16:21:52.498" v="1554" actId="47"/>
        <pc:sldMkLst>
          <pc:docMk/>
          <pc:sldMk cId="1495897166" sldId="361"/>
        </pc:sldMkLst>
        <pc:spChg chg="mod">
          <ac:chgData name="Thomas PELLERIN-CARLIN" userId="1e9211f1-4a2a-41f3-93d3-38ad780073e5" providerId="ADAL" clId="{325FD9A8-5668-4996-B09E-1B79B648CC0F}" dt="2024-02-19T14:24:23.540" v="1553" actId="20577"/>
          <ac:spMkLst>
            <pc:docMk/>
            <pc:sldMk cId="1495897166" sldId="361"/>
            <ac:spMk id="2" creationId="{7417F101-35E2-71C3-DD86-AFFCA4D6FFAF}"/>
          </ac:spMkLst>
        </pc:spChg>
        <pc:spChg chg="mod">
          <ac:chgData name="Thomas PELLERIN-CARLIN" userId="1e9211f1-4a2a-41f3-93d3-38ad780073e5" providerId="ADAL" clId="{325FD9A8-5668-4996-B09E-1B79B648CC0F}" dt="2024-02-19T13:29:58.024" v="367" actId="6549"/>
          <ac:spMkLst>
            <pc:docMk/>
            <pc:sldMk cId="1495897166" sldId="361"/>
            <ac:spMk id="3" creationId="{C1EEF2FD-7BDE-D32F-2149-F15AAD55CEF2}"/>
          </ac:spMkLst>
        </pc:spChg>
        <pc:spChg chg="del">
          <ac:chgData name="Thomas PELLERIN-CARLIN" userId="1e9211f1-4a2a-41f3-93d3-38ad780073e5" providerId="ADAL" clId="{325FD9A8-5668-4996-B09E-1B79B648CC0F}" dt="2024-02-19T13:27:49.281" v="113" actId="478"/>
          <ac:spMkLst>
            <pc:docMk/>
            <pc:sldMk cId="1495897166" sldId="361"/>
            <ac:spMk id="5" creationId="{C00A1634-2864-5BED-8B13-713F3ECEA9BF}"/>
          </ac:spMkLst>
        </pc:spChg>
        <pc:spChg chg="del">
          <ac:chgData name="Thomas PELLERIN-CARLIN" userId="1e9211f1-4a2a-41f3-93d3-38ad780073e5" providerId="ADAL" clId="{325FD9A8-5668-4996-B09E-1B79B648CC0F}" dt="2024-02-19T13:27:47.724" v="112" actId="478"/>
          <ac:spMkLst>
            <pc:docMk/>
            <pc:sldMk cId="1495897166" sldId="361"/>
            <ac:spMk id="6" creationId="{1368D39E-3664-199B-0E07-71506F35C78E}"/>
          </ac:spMkLst>
        </pc:spChg>
      </pc:sldChg>
      <pc:sldChg chg="modSp mod">
        <pc:chgData name="Thomas PELLERIN-CARLIN" userId="1e9211f1-4a2a-41f3-93d3-38ad780073e5" providerId="ADAL" clId="{325FD9A8-5668-4996-B09E-1B79B648CC0F}" dt="2024-02-19T14:19:41.451" v="1551" actId="121"/>
        <pc:sldMkLst>
          <pc:docMk/>
          <pc:sldMk cId="375274245" sldId="367"/>
        </pc:sldMkLst>
        <pc:spChg chg="mod">
          <ac:chgData name="Thomas PELLERIN-CARLIN" userId="1e9211f1-4a2a-41f3-93d3-38ad780073e5" providerId="ADAL" clId="{325FD9A8-5668-4996-B09E-1B79B648CC0F}" dt="2024-02-19T14:19:41.451" v="1551" actId="121"/>
          <ac:spMkLst>
            <pc:docMk/>
            <pc:sldMk cId="375274245" sldId="367"/>
            <ac:spMk id="5" creationId="{CD3A9DA2-BBA4-478D-5E2F-F4CB65439089}"/>
          </ac:spMkLst>
        </pc:spChg>
      </pc:sldChg>
      <pc:sldChg chg="modSp mod modCm">
        <pc:chgData name="Thomas PELLERIN-CARLIN" userId="1e9211f1-4a2a-41f3-93d3-38ad780073e5" providerId="ADAL" clId="{325FD9A8-5668-4996-B09E-1B79B648CC0F}" dt="2024-02-19T13:47:37.967" v="863" actId="20577"/>
        <pc:sldMkLst>
          <pc:docMk/>
          <pc:sldMk cId="1870390792" sldId="368"/>
        </pc:sldMkLst>
        <pc:spChg chg="mod">
          <ac:chgData name="Thomas PELLERIN-CARLIN" userId="1e9211f1-4a2a-41f3-93d3-38ad780073e5" providerId="ADAL" clId="{325FD9A8-5668-4996-B09E-1B79B648CC0F}" dt="2024-02-19T13:42:43.853" v="527" actId="20577"/>
          <ac:spMkLst>
            <pc:docMk/>
            <pc:sldMk cId="1870390792" sldId="368"/>
            <ac:spMk id="2" creationId="{FA718CC5-DD5E-43AB-361E-AA20D7CCC59F}"/>
          </ac:spMkLst>
        </pc:spChg>
        <pc:spChg chg="mod">
          <ac:chgData name="Thomas PELLERIN-CARLIN" userId="1e9211f1-4a2a-41f3-93d3-38ad780073e5" providerId="ADAL" clId="{325FD9A8-5668-4996-B09E-1B79B648CC0F}" dt="2024-02-19T13:47:37.967" v="863" actId="20577"/>
          <ac:spMkLst>
            <pc:docMk/>
            <pc:sldMk cId="1870390792" sldId="368"/>
            <ac:spMk id="5" creationId="{5F1AA77A-A1F5-3995-5AE9-44F6E870B4EB}"/>
          </ac:spMkLst>
        </pc:spChg>
        <pc:spChg chg="mod">
          <ac:chgData name="Thomas PELLERIN-CARLIN" userId="1e9211f1-4a2a-41f3-93d3-38ad780073e5" providerId="ADAL" clId="{325FD9A8-5668-4996-B09E-1B79B648CC0F}" dt="2024-02-19T13:43:42.026" v="609" actId="20577"/>
          <ac:spMkLst>
            <pc:docMk/>
            <pc:sldMk cId="1870390792" sldId="368"/>
            <ac:spMk id="7" creationId="{2166B60C-32EB-DAFD-54CD-0F36FDD461AA}"/>
          </ac:spMkLst>
        </pc:spChg>
        <pc:spChg chg="mod">
          <ac:chgData name="Thomas PELLERIN-CARLIN" userId="1e9211f1-4a2a-41f3-93d3-38ad780073e5" providerId="ADAL" clId="{325FD9A8-5668-4996-B09E-1B79B648CC0F}" dt="2024-02-19T13:45:41.743" v="740" actId="20577"/>
          <ac:spMkLst>
            <pc:docMk/>
            <pc:sldMk cId="1870390792" sldId="368"/>
            <ac:spMk id="8" creationId="{8ACAA680-4932-F744-A840-84422E52F799}"/>
          </ac:spMkLst>
        </pc:spChg>
        <pc:spChg chg="mod">
          <ac:chgData name="Thomas PELLERIN-CARLIN" userId="1e9211f1-4a2a-41f3-93d3-38ad780073e5" providerId="ADAL" clId="{325FD9A8-5668-4996-B09E-1B79B648CC0F}" dt="2024-02-19T13:43:53.298" v="611" actId="1076"/>
          <ac:spMkLst>
            <pc:docMk/>
            <pc:sldMk cId="1870390792" sldId="368"/>
            <ac:spMk id="17" creationId="{BED2FF76-F8CF-5312-AD47-07E0DA200EC6}"/>
          </ac:spMkLst>
        </pc:spChg>
        <pc:spChg chg="mod">
          <ac:chgData name="Thomas PELLERIN-CARLIN" userId="1e9211f1-4a2a-41f3-93d3-38ad780073e5" providerId="ADAL" clId="{325FD9A8-5668-4996-B09E-1B79B648CC0F}" dt="2024-02-19T13:45:00.220" v="692" actId="20577"/>
          <ac:spMkLst>
            <pc:docMk/>
            <pc:sldMk cId="1870390792" sldId="368"/>
            <ac:spMk id="19" creationId="{9A3726E2-0AC5-34CF-AFAA-7A1DA9939E8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homas PELLERIN-CARLIN" userId="1e9211f1-4a2a-41f3-93d3-38ad780073e5" providerId="ADAL" clId="{325FD9A8-5668-4996-B09E-1B79B648CC0F}" dt="2024-02-19T13:43:42.026" v="609" actId="20577"/>
              <pc2:cmMkLst xmlns:pc2="http://schemas.microsoft.com/office/powerpoint/2019/9/main/command">
                <pc:docMk/>
                <pc:sldMk cId="1870390792" sldId="368"/>
                <pc2:cmMk id="{638BF08B-ADAD-4BDB-AF24-1E2470AEFF89}"/>
              </pc2:cmMkLst>
            </pc226:cmChg>
          </p:ext>
        </pc:extLst>
      </pc:sldChg>
      <pc:sldChg chg="modSp del mod">
        <pc:chgData name="Thomas PELLERIN-CARLIN" userId="1e9211f1-4a2a-41f3-93d3-38ad780073e5" providerId="ADAL" clId="{325FD9A8-5668-4996-B09E-1B79B648CC0F}" dt="2024-02-19T13:57:29.142" v="867" actId="2696"/>
        <pc:sldMkLst>
          <pc:docMk/>
          <pc:sldMk cId="789625609" sldId="369"/>
        </pc:sldMkLst>
        <pc:spChg chg="mod">
          <ac:chgData name="Thomas PELLERIN-CARLIN" userId="1e9211f1-4a2a-41f3-93d3-38ad780073e5" providerId="ADAL" clId="{325FD9A8-5668-4996-B09E-1B79B648CC0F}" dt="2024-02-19T13:56:42.203" v="866" actId="1076"/>
          <ac:spMkLst>
            <pc:docMk/>
            <pc:sldMk cId="789625609" sldId="369"/>
            <ac:spMk id="30" creationId="{A68ADA15-9047-3D6A-AEEF-34878DBF51DA}"/>
          </ac:spMkLst>
        </pc:spChg>
        <pc:graphicFrameChg chg="modGraphic">
          <ac:chgData name="Thomas PELLERIN-CARLIN" userId="1e9211f1-4a2a-41f3-93d3-38ad780073e5" providerId="ADAL" clId="{325FD9A8-5668-4996-B09E-1B79B648CC0F}" dt="2024-02-19T13:54:07.630" v="865" actId="20577"/>
          <ac:graphicFrameMkLst>
            <pc:docMk/>
            <pc:sldMk cId="789625609" sldId="369"/>
            <ac:graphicFrameMk id="12" creationId="{47759374-A7C7-9F53-1973-CB226D6B740E}"/>
          </ac:graphicFrameMkLst>
        </pc:graphicFrameChg>
      </pc:sldChg>
      <pc:sldChg chg="add">
        <pc:chgData name="Thomas PELLERIN-CARLIN" userId="1e9211f1-4a2a-41f3-93d3-38ad780073e5" providerId="ADAL" clId="{325FD9A8-5668-4996-B09E-1B79B648CC0F}" dt="2024-02-19T13:57:32.229" v="868"/>
        <pc:sldMkLst>
          <pc:docMk/>
          <pc:sldMk cId="3797624334" sldId="369"/>
        </pc:sldMkLst>
      </pc:sldChg>
      <pc:sldChg chg="modSp add mod modNotesTx">
        <pc:chgData name="Thomas PELLERIN-CARLIN" userId="1e9211f1-4a2a-41f3-93d3-38ad780073e5" providerId="ADAL" clId="{325FD9A8-5668-4996-B09E-1B79B648CC0F}" dt="2024-02-19T13:33:54.385" v="441" actId="20577"/>
        <pc:sldMkLst>
          <pc:docMk/>
          <pc:sldMk cId="2525706476" sldId="375"/>
        </pc:sldMkLst>
        <pc:spChg chg="mod">
          <ac:chgData name="Thomas PELLERIN-CARLIN" userId="1e9211f1-4a2a-41f3-93d3-38ad780073e5" providerId="ADAL" clId="{325FD9A8-5668-4996-B09E-1B79B648CC0F}" dt="2024-02-19T13:28:39.151" v="119" actId="1076"/>
          <ac:spMkLst>
            <pc:docMk/>
            <pc:sldMk cId="2525706476" sldId="375"/>
            <ac:spMk id="2" creationId="{611C586D-B6A1-8FB3-FF4B-50D84706B98C}"/>
          </ac:spMkLst>
        </pc:spChg>
        <pc:spChg chg="mod">
          <ac:chgData name="Thomas PELLERIN-CARLIN" userId="1e9211f1-4a2a-41f3-93d3-38ad780073e5" providerId="ADAL" clId="{325FD9A8-5668-4996-B09E-1B79B648CC0F}" dt="2024-02-19T13:29:10.787" v="247" actId="20577"/>
          <ac:spMkLst>
            <pc:docMk/>
            <pc:sldMk cId="2525706476" sldId="375"/>
            <ac:spMk id="5" creationId="{35DA2448-D710-F60B-7A76-B8D9373F818B}"/>
          </ac:spMkLst>
        </pc:spChg>
        <pc:spChg chg="mod">
          <ac:chgData name="Thomas PELLERIN-CARLIN" userId="1e9211f1-4a2a-41f3-93d3-38ad780073e5" providerId="ADAL" clId="{325FD9A8-5668-4996-B09E-1B79B648CC0F}" dt="2024-02-19T13:28:47.867" v="121" actId="1076"/>
          <ac:spMkLst>
            <pc:docMk/>
            <pc:sldMk cId="2525706476" sldId="375"/>
            <ac:spMk id="6" creationId="{3B0E1D28-B602-943B-2F00-5C2CA187681C}"/>
          </ac:spMkLst>
        </pc:spChg>
      </pc:sldChg>
    </pc:docChg>
  </pc:docChgLst>
  <pc:docChgLst>
    <pc:chgData name="Antoine BIZIEN" userId="9120403f-af83-4b4a-a501-5921cf9b0a06" providerId="ADAL" clId="{ABB04E21-80FA-4FB2-9502-DA5BBF4D4339}"/>
    <pc:docChg chg="undo custSel modSld">
      <pc:chgData name="Antoine BIZIEN" userId="9120403f-af83-4b4a-a501-5921cf9b0a06" providerId="ADAL" clId="{ABB04E21-80FA-4FB2-9502-DA5BBF4D4339}" dt="2024-02-19T14:07:03.009" v="53" actId="20577"/>
      <pc:docMkLst>
        <pc:docMk/>
      </pc:docMkLst>
      <pc:sldChg chg="modSp mod addCm modCm">
        <pc:chgData name="Antoine BIZIEN" userId="9120403f-af83-4b4a-a501-5921cf9b0a06" providerId="ADAL" clId="{ABB04E21-80FA-4FB2-9502-DA5BBF4D4339}" dt="2024-02-19T14:02:03.449" v="45"/>
        <pc:sldMkLst>
          <pc:docMk/>
          <pc:sldMk cId="4202365058" sldId="360"/>
        </pc:sldMkLst>
        <pc:spChg chg="mod">
          <ac:chgData name="Antoine BIZIEN" userId="9120403f-af83-4b4a-a501-5921cf9b0a06" providerId="ADAL" clId="{ABB04E21-80FA-4FB2-9502-DA5BBF4D4339}" dt="2024-02-19T14:01:01.640" v="42" actId="207"/>
          <ac:spMkLst>
            <pc:docMk/>
            <pc:sldMk cId="4202365058" sldId="360"/>
            <ac:spMk id="11" creationId="{74DBE3D1-CD31-8205-2535-3959FCB85299}"/>
          </ac:spMkLst>
        </pc:spChg>
        <pc:spChg chg="mod">
          <ac:chgData name="Antoine BIZIEN" userId="9120403f-af83-4b4a-a501-5921cf9b0a06" providerId="ADAL" clId="{ABB04E21-80FA-4FB2-9502-DA5BBF4D4339}" dt="2024-02-19T14:00:48.521" v="39" actId="207"/>
          <ac:spMkLst>
            <pc:docMk/>
            <pc:sldMk cId="4202365058" sldId="360"/>
            <ac:spMk id="19" creationId="{1181CC4A-CB9D-9F24-47F6-92C95691EC97}"/>
          </ac:spMkLst>
        </pc:spChg>
        <pc:spChg chg="mod">
          <ac:chgData name="Antoine BIZIEN" userId="9120403f-af83-4b4a-a501-5921cf9b0a06" providerId="ADAL" clId="{ABB04E21-80FA-4FB2-9502-DA5BBF4D4339}" dt="2024-02-19T13:59:18.880" v="30" actId="207"/>
          <ac:spMkLst>
            <pc:docMk/>
            <pc:sldMk cId="4202365058" sldId="360"/>
            <ac:spMk id="21" creationId="{F3CE4E8E-74EF-F5A0-F79A-590D05CCAB26}"/>
          </ac:spMkLst>
        </pc:spChg>
        <pc:spChg chg="mod">
          <ac:chgData name="Antoine BIZIEN" userId="9120403f-af83-4b4a-a501-5921cf9b0a06" providerId="ADAL" clId="{ABB04E21-80FA-4FB2-9502-DA5BBF4D4339}" dt="2024-02-19T14:00:52.211" v="40" actId="207"/>
          <ac:spMkLst>
            <pc:docMk/>
            <pc:sldMk cId="4202365058" sldId="360"/>
            <ac:spMk id="22" creationId="{21F88EBC-73F0-87D5-0C44-F5E8D1E20F1B}"/>
          </ac:spMkLst>
        </pc:spChg>
        <pc:spChg chg="mod">
          <ac:chgData name="Antoine BIZIEN" userId="9120403f-af83-4b4a-a501-5921cf9b0a06" providerId="ADAL" clId="{ABB04E21-80FA-4FB2-9502-DA5BBF4D4339}" dt="2024-02-19T13:59:22.609" v="31" actId="207"/>
          <ac:spMkLst>
            <pc:docMk/>
            <pc:sldMk cId="4202365058" sldId="360"/>
            <ac:spMk id="52" creationId="{71B8F5C2-3974-0DCC-F6AD-98BEF359F0B7}"/>
          </ac:spMkLst>
        </pc:spChg>
        <pc:spChg chg="mod">
          <ac:chgData name="Antoine BIZIEN" userId="9120403f-af83-4b4a-a501-5921cf9b0a06" providerId="ADAL" clId="{ABB04E21-80FA-4FB2-9502-DA5BBF4D4339}" dt="2024-02-19T14:00:55.101" v="41" actId="207"/>
          <ac:spMkLst>
            <pc:docMk/>
            <pc:sldMk cId="4202365058" sldId="360"/>
            <ac:spMk id="55" creationId="{34B23885-E409-2185-C866-449AFF2D687D}"/>
          </ac:spMkLst>
        </pc:spChg>
        <pc:picChg chg="mod">
          <ac:chgData name="Antoine BIZIEN" userId="9120403f-af83-4b4a-a501-5921cf9b0a06" providerId="ADAL" clId="{ABB04E21-80FA-4FB2-9502-DA5BBF4D4339}" dt="2024-02-19T13:59:10.540" v="27" actId="207"/>
          <ac:picMkLst>
            <pc:docMk/>
            <pc:sldMk cId="4202365058" sldId="360"/>
            <ac:picMk id="23" creationId="{1B7C2780-48E0-B6ED-FE7E-9088CA5F15AA}"/>
          </ac:picMkLst>
        </pc:picChg>
        <pc:picChg chg="mod">
          <ac:chgData name="Antoine BIZIEN" userId="9120403f-af83-4b4a-a501-5921cf9b0a06" providerId="ADAL" clId="{ABB04E21-80FA-4FB2-9502-DA5BBF4D4339}" dt="2024-02-19T14:01:06.190" v="43" actId="207"/>
          <ac:picMkLst>
            <pc:docMk/>
            <pc:sldMk cId="4202365058" sldId="360"/>
            <ac:picMk id="25" creationId="{E2A7846F-48C5-B3D6-B1CC-746270BDC761}"/>
          </ac:picMkLst>
        </pc:picChg>
        <pc:picChg chg="mod">
          <ac:chgData name="Antoine BIZIEN" userId="9120403f-af83-4b4a-a501-5921cf9b0a06" providerId="ADAL" clId="{ABB04E21-80FA-4FB2-9502-DA5BBF4D4339}" dt="2024-02-19T13:59:15.450" v="29" actId="207"/>
          <ac:picMkLst>
            <pc:docMk/>
            <pc:sldMk cId="4202365058" sldId="360"/>
            <ac:picMk id="43" creationId="{BC348C8D-AC64-277E-499B-3BE18AB66E3B}"/>
          </ac:picMkLst>
        </pc:picChg>
        <pc:picChg chg="mod">
          <ac:chgData name="Antoine BIZIEN" userId="9120403f-af83-4b4a-a501-5921cf9b0a06" providerId="ADAL" clId="{ABB04E21-80FA-4FB2-9502-DA5BBF4D4339}" dt="2024-02-19T14:00:41.970" v="38" actId="207"/>
          <ac:picMkLst>
            <pc:docMk/>
            <pc:sldMk cId="4202365058" sldId="360"/>
            <ac:picMk id="45" creationId="{64726358-DC2D-AFD9-17DC-1CA70CDDF67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Antoine BIZIEN" userId="9120403f-af83-4b4a-a501-5921cf9b0a06" providerId="ADAL" clId="{ABB04E21-80FA-4FB2-9502-DA5BBF4D4339}" dt="2024-02-19T14:02:03.449" v="45"/>
              <pc2:cmMkLst xmlns:pc2="http://schemas.microsoft.com/office/powerpoint/2019/9/main/command">
                <pc:docMk/>
                <pc:sldMk cId="4202365058" sldId="360"/>
                <pc2:cmMk id="{673546A6-3210-47D8-A6CD-537F8F786BDE}"/>
              </pc2:cmMkLst>
              <pc226:cmRplyChg chg="add">
                <pc226:chgData name="Antoine BIZIEN" userId="9120403f-af83-4b4a-a501-5921cf9b0a06" providerId="ADAL" clId="{ABB04E21-80FA-4FB2-9502-DA5BBF4D4339}" dt="2024-02-19T14:01:48.860" v="44"/>
                <pc2:cmRplyMkLst xmlns:pc2="http://schemas.microsoft.com/office/powerpoint/2019/9/main/command">
                  <pc:docMk/>
                  <pc:sldMk cId="4202365058" sldId="360"/>
                  <pc2:cmMk id="{673546A6-3210-47D8-A6CD-537F8F786BDE}"/>
                  <pc2:cmRplyMk id="{7221580F-879D-4418-8895-36C47D62FE52}"/>
                </pc2:cmRplyMkLst>
              </pc226:cmRplyChg>
            </pc226:cmChg>
          </p:ext>
        </pc:extLst>
      </pc:sldChg>
      <pc:sldChg chg="modSp mod modCm">
        <pc:chgData name="Antoine BIZIEN" userId="9120403f-af83-4b4a-a501-5921cf9b0a06" providerId="ADAL" clId="{ABB04E21-80FA-4FB2-9502-DA5BBF4D4339}" dt="2024-02-19T14:07:03.009" v="53" actId="20577"/>
        <pc:sldMkLst>
          <pc:docMk/>
          <pc:sldMk cId="1870390792" sldId="368"/>
        </pc:sldMkLst>
        <pc:spChg chg="mod">
          <ac:chgData name="Antoine BIZIEN" userId="9120403f-af83-4b4a-a501-5921cf9b0a06" providerId="ADAL" clId="{ABB04E21-80FA-4FB2-9502-DA5BBF4D4339}" dt="2024-02-19T14:07:03.009" v="53" actId="20577"/>
          <ac:spMkLst>
            <pc:docMk/>
            <pc:sldMk cId="1870390792" sldId="368"/>
            <ac:spMk id="5" creationId="{5F1AA77A-A1F5-3995-5AE9-44F6E870B4EB}"/>
          </ac:spMkLst>
        </pc:spChg>
        <pc:spChg chg="mod">
          <ac:chgData name="Antoine BIZIEN" userId="9120403f-af83-4b4a-a501-5921cf9b0a06" providerId="ADAL" clId="{ABB04E21-80FA-4FB2-9502-DA5BBF4D4339}" dt="2024-02-19T10:59:42.718" v="22" actId="20577"/>
          <ac:spMkLst>
            <pc:docMk/>
            <pc:sldMk cId="1870390792" sldId="368"/>
            <ac:spMk id="8" creationId="{8ACAA680-4932-F744-A840-84422E52F79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ntoine BIZIEN" userId="9120403f-af83-4b4a-a501-5921cf9b0a06" providerId="ADAL" clId="{ABB04E21-80FA-4FB2-9502-DA5BBF4D4339}" dt="2024-02-19T13:32:43.351" v="24"/>
              <pc2:cmMkLst xmlns:pc2="http://schemas.microsoft.com/office/powerpoint/2019/9/main/command">
                <pc:docMk/>
                <pc:sldMk cId="1870390792" sldId="368"/>
                <pc2:cmMk id="{638BF08B-ADAD-4BDB-AF24-1E2470AEFF89}"/>
              </pc2:cmMkLst>
              <pc226:cmRplyChg chg="add mod">
                <pc226:chgData name="Antoine BIZIEN" userId="9120403f-af83-4b4a-a501-5921cf9b0a06" providerId="ADAL" clId="{ABB04E21-80FA-4FB2-9502-DA5BBF4D4339}" dt="2024-02-19T13:32:43.351" v="24"/>
                <pc2:cmRplyMkLst xmlns:pc2="http://schemas.microsoft.com/office/powerpoint/2019/9/main/command">
                  <pc:docMk/>
                  <pc:sldMk cId="1870390792" sldId="368"/>
                  <pc2:cmMk id="{638BF08B-ADAD-4BDB-AF24-1E2470AEFF89}"/>
                  <pc2:cmRplyMk id="{BBD3496F-7B62-4F2B-B292-9D3B50EDB556}"/>
                </pc2:cmRplyMkLst>
              </pc226:cmRplyChg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>
                <a:latin typeface="Helvetica" panose="020B0500000000000000" pitchFamily="34" charset="0"/>
              </a:rPr>
              <a:t>I4CE – Institute for Climate Economics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C852A-89D7-439F-A417-F78DFB987B56}" type="slidenum">
              <a:rPr lang="fr-FR" smtClean="0">
                <a:latin typeface="Helvetica" panose="020B0500000000000000" pitchFamily="34" charset="0"/>
              </a:rPr>
              <a:t>‹#›</a:t>
            </a:fld>
            <a:endParaRPr lang="fr-FR">
              <a:latin typeface="Helvetica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3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EF2F8-2E56-47BF-9E1A-7DB43790FBF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44538"/>
            <a:ext cx="664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E0593-AA76-4FA9-B1E9-DBE29758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47408" rtl="0" eaLnBrk="1" latinLnBrk="0" hangingPunct="1">
      <a:defRPr sz="1768" kern="1200">
        <a:solidFill>
          <a:schemeClr val="tx1"/>
        </a:solidFill>
        <a:latin typeface="+mn-lt"/>
        <a:ea typeface="+mn-ea"/>
        <a:cs typeface="+mn-cs"/>
      </a:defRPr>
    </a:lvl1pPr>
    <a:lvl2pPr marL="673704" algn="l" defTabSz="1347408" rtl="0" eaLnBrk="1" latinLnBrk="0" hangingPunct="1">
      <a:defRPr sz="1768" kern="1200">
        <a:solidFill>
          <a:schemeClr val="tx1"/>
        </a:solidFill>
        <a:latin typeface="+mn-lt"/>
        <a:ea typeface="+mn-ea"/>
        <a:cs typeface="+mn-cs"/>
      </a:defRPr>
    </a:lvl2pPr>
    <a:lvl3pPr marL="1347408" algn="l" defTabSz="1347408" rtl="0" eaLnBrk="1" latinLnBrk="0" hangingPunct="1">
      <a:defRPr sz="1768" kern="1200">
        <a:solidFill>
          <a:schemeClr val="tx1"/>
        </a:solidFill>
        <a:latin typeface="+mn-lt"/>
        <a:ea typeface="+mn-ea"/>
        <a:cs typeface="+mn-cs"/>
      </a:defRPr>
    </a:lvl3pPr>
    <a:lvl4pPr marL="2021115" algn="l" defTabSz="1347408" rtl="0" eaLnBrk="1" latinLnBrk="0" hangingPunct="1">
      <a:defRPr sz="1768" kern="1200">
        <a:solidFill>
          <a:schemeClr val="tx1"/>
        </a:solidFill>
        <a:latin typeface="+mn-lt"/>
        <a:ea typeface="+mn-ea"/>
        <a:cs typeface="+mn-cs"/>
      </a:defRPr>
    </a:lvl4pPr>
    <a:lvl5pPr marL="2694819" algn="l" defTabSz="1347408" rtl="0" eaLnBrk="1" latinLnBrk="0" hangingPunct="1">
      <a:defRPr sz="1768" kern="1200">
        <a:solidFill>
          <a:schemeClr val="tx1"/>
        </a:solidFill>
        <a:latin typeface="+mn-lt"/>
        <a:ea typeface="+mn-ea"/>
        <a:cs typeface="+mn-cs"/>
      </a:defRPr>
    </a:lvl5pPr>
    <a:lvl6pPr marL="3368521" algn="l" defTabSz="1347408" rtl="0" eaLnBrk="1" latinLnBrk="0" hangingPunct="1">
      <a:defRPr sz="1768" kern="1200">
        <a:solidFill>
          <a:schemeClr val="tx1"/>
        </a:solidFill>
        <a:latin typeface="+mn-lt"/>
        <a:ea typeface="+mn-ea"/>
        <a:cs typeface="+mn-cs"/>
      </a:defRPr>
    </a:lvl6pPr>
    <a:lvl7pPr marL="4042227" algn="l" defTabSz="1347408" rtl="0" eaLnBrk="1" latinLnBrk="0" hangingPunct="1">
      <a:defRPr sz="1768" kern="1200">
        <a:solidFill>
          <a:schemeClr val="tx1"/>
        </a:solidFill>
        <a:latin typeface="+mn-lt"/>
        <a:ea typeface="+mn-ea"/>
        <a:cs typeface="+mn-cs"/>
      </a:defRPr>
    </a:lvl7pPr>
    <a:lvl8pPr marL="4715931" algn="l" defTabSz="1347408" rtl="0" eaLnBrk="1" latinLnBrk="0" hangingPunct="1">
      <a:defRPr sz="1768" kern="1200">
        <a:solidFill>
          <a:schemeClr val="tx1"/>
        </a:solidFill>
        <a:latin typeface="+mn-lt"/>
        <a:ea typeface="+mn-ea"/>
        <a:cs typeface="+mn-cs"/>
      </a:defRPr>
    </a:lvl8pPr>
    <a:lvl9pPr marL="5389635" algn="l" defTabSz="1347408" rtl="0" eaLnBrk="1" latinLnBrk="0" hangingPunct="1">
      <a:defRPr sz="176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200" y="744538"/>
            <a:ext cx="664527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TPC</a:t>
            </a:r>
          </a:p>
          <a:p>
            <a:r>
              <a:rPr lang="en-GB" dirty="0"/>
              <a:t>Transition: why did a Paris-Based TT (I4CE) chose to do this?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E0593-AA76-4FA9-B1E9-DBE29758CF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42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200" y="744538"/>
            <a:ext cx="664527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TPC</a:t>
            </a:r>
          </a:p>
          <a:p>
            <a:r>
              <a:rPr lang="en-GB" dirty="0"/>
              <a:t>Transition: why did a Paris-Based TT (I4CE) chose to do this?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E0593-AA76-4FA9-B1E9-DBE29758CF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38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EDE21-D74F-74A6-D022-479EE5FB9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8B23877-69BC-3F47-4074-1AD2EE4161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200" y="744538"/>
            <a:ext cx="6645275" cy="3722687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C924197-489E-CC0E-179F-BB172C063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78C177-62A9-9467-A14D-05AF367330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E0593-AA76-4FA9-B1E9-DBE29758CF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74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200" y="744538"/>
            <a:ext cx="664527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18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>
                <a:solidFill>
                  <a:srgbClr val="777676"/>
                </a:solidFill>
                <a:effectLst/>
                <a:latin typeface="Roboto Regular"/>
              </a:rPr>
              <a:t>The ERAA is a pan-European monitoring assessment of power system resource adequacy of up to 10 years ahead. </a:t>
            </a:r>
            <a:r>
              <a:rPr lang="en-GB"/>
              <a:t>Methodology for the European resource adequacy assessment in accordance with Article 23 of Regulation (EU) 2019/943 of the European Parliament and of the Council of 5 June 2019 on the internal market for electricity</a:t>
            </a:r>
            <a:endParaRPr lang="en-GB" b="0" i="0">
              <a:solidFill>
                <a:srgbClr val="777676"/>
              </a:solidFill>
              <a:effectLst/>
              <a:latin typeface="Roboto Regular"/>
            </a:endParaRPr>
          </a:p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E0593-AA76-4FA9-B1E9-DBE29758CF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27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88DB4-9C4C-632C-EC51-B7BA346F9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7B77DBF-B8A3-E9A5-06C0-3A29151992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200" y="744538"/>
            <a:ext cx="6645275" cy="3722687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54A186E-52BE-97D5-56EF-8C99305A95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65B566-456E-FC3B-06E5-81FBA96F1E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E0593-AA76-4FA9-B1E9-DBE29758CF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29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200" y="744538"/>
            <a:ext cx="664527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TPC</a:t>
            </a:r>
          </a:p>
          <a:p>
            <a:r>
              <a:rPr lang="en-GB" dirty="0"/>
              <a:t>Transition: why did a Paris-Based TT (I4CE) chose to do this?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E0593-AA76-4FA9-B1E9-DBE29758CF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88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200" y="744538"/>
            <a:ext cx="664527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Clara: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E0593-AA76-4FA9-B1E9-DBE29758CF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99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200" y="744538"/>
            <a:ext cx="664527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Clara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E0593-AA76-4FA9-B1E9-DBE29758CF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200" y="744538"/>
            <a:ext cx="664527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fr-FR"/>
              <a:t>TPC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E0593-AA76-4FA9-B1E9-DBE29758CF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79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200" y="744538"/>
            <a:ext cx="664527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TPC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E0593-AA76-4FA9-B1E9-DBE29758CF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43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200" y="744538"/>
            <a:ext cx="664527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TPC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E0593-AA76-4FA9-B1E9-DBE29758CF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90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200" y="744538"/>
            <a:ext cx="664527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TPC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E0593-AA76-4FA9-B1E9-DBE29758CF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26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200" y="744538"/>
            <a:ext cx="664527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TPC</a:t>
            </a:r>
          </a:p>
          <a:p>
            <a:r>
              <a:rPr lang="en-GB" dirty="0"/>
              <a:t>Transition: why did a Paris-Based TT (I4CE) chose to do this?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E0593-AA76-4FA9-B1E9-DBE29758CF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I4CE_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4ce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i4ce.us11.list-manage.com/subscribe?u=1aa9ac01e1dd2d504836ed299&amp;id=3c097b98ec" TargetMode="External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" y="-40252"/>
            <a:ext cx="18000663" cy="5252002"/>
          </a:xfrm>
          <a:prstGeom prst="rect">
            <a:avLst/>
          </a:prstGeom>
          <a:solidFill>
            <a:srgbClr val="174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5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727751" y="277285"/>
            <a:ext cx="0" cy="465718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40386" y="1563945"/>
            <a:ext cx="14555383" cy="1782851"/>
          </a:xfrm>
        </p:spPr>
        <p:txBody>
          <a:bodyPr anchor="t">
            <a:normAutofit/>
          </a:bodyPr>
          <a:lstStyle>
            <a:lvl1pPr algn="l">
              <a:defRPr sz="4704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40380" y="3452637"/>
            <a:ext cx="14555380" cy="740914"/>
          </a:xfrm>
        </p:spPr>
        <p:txBody>
          <a:bodyPr>
            <a:normAutofit/>
          </a:bodyPr>
          <a:lstStyle>
            <a:lvl1pPr marL="0" indent="0" algn="l">
              <a:buNone/>
              <a:defRPr sz="2645">
                <a:solidFill>
                  <a:schemeClr val="bg1"/>
                </a:solidFill>
                <a:latin typeface="+mj-lt"/>
              </a:defRPr>
            </a:lvl1pPr>
            <a:lvl2pPr marL="672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4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6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8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32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04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7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2943135" y="4511091"/>
            <a:ext cx="14552625" cy="529228"/>
          </a:xfrm>
        </p:spPr>
        <p:txBody>
          <a:bodyPr>
            <a:noAutofit/>
          </a:bodyPr>
          <a:lstStyle>
            <a:lvl1pPr marL="0" indent="0">
              <a:buNone/>
              <a:defRPr sz="264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AUTEURS &amp; LIEU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497892" y="4511096"/>
            <a:ext cx="1947350" cy="529228"/>
          </a:xfrm>
        </p:spPr>
        <p:txBody>
          <a:bodyPr>
            <a:noAutofit/>
          </a:bodyPr>
          <a:lstStyle>
            <a:lvl1pPr marL="0" indent="0" algn="ctr">
              <a:buNone/>
              <a:defRPr sz="264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7" y="277291"/>
            <a:ext cx="1950105" cy="220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5659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8650" y="4206976"/>
            <a:ext cx="16443376" cy="1680105"/>
          </a:xfrm>
        </p:spPr>
        <p:txBody>
          <a:bodyPr anchor="t"/>
          <a:lstStyle>
            <a:lvl1pPr algn="l">
              <a:defRPr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2" b="81302"/>
          <a:stretch/>
        </p:blipFill>
        <p:spPr>
          <a:xfrm>
            <a:off x="7" y="3558487"/>
            <a:ext cx="18000663" cy="423381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495141" y="9591658"/>
            <a:ext cx="6095390" cy="341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18" b="1" noProof="0">
                <a:solidFill>
                  <a:schemeClr val="tx1"/>
                </a:solidFill>
              </a:rPr>
              <a:t>I</a:t>
            </a:r>
            <a:r>
              <a:rPr lang="fr-FR" sz="1618" b="1" noProof="0">
                <a:solidFill>
                  <a:srgbClr val="EE0612"/>
                </a:solidFill>
              </a:rPr>
              <a:t>4</a:t>
            </a:r>
            <a:r>
              <a:rPr lang="fr-FR" sz="1618" b="1" noProof="0">
                <a:solidFill>
                  <a:schemeClr val="tx1"/>
                </a:solidFill>
              </a:rPr>
              <a:t>CE</a:t>
            </a:r>
            <a:r>
              <a:rPr lang="fr-FR" sz="1618" b="1" baseline="0" noProof="0">
                <a:solidFill>
                  <a:schemeClr val="tx1"/>
                </a:solidFill>
              </a:rPr>
              <a:t> </a:t>
            </a:r>
            <a:r>
              <a:rPr lang="fr-FR" sz="1618" b="0" baseline="0" noProof="0">
                <a:solidFill>
                  <a:schemeClr val="tx1"/>
                </a:solidFill>
              </a:rPr>
              <a:t>–</a:t>
            </a:r>
            <a:r>
              <a:rPr lang="fr-FR" sz="1618" b="1" baseline="0" noProof="0">
                <a:solidFill>
                  <a:schemeClr val="tx1"/>
                </a:solidFill>
              </a:rPr>
              <a:t> </a:t>
            </a:r>
            <a:r>
              <a:rPr lang="fr-FR" sz="1618" b="0" noProof="0">
                <a:solidFill>
                  <a:schemeClr val="tx1"/>
                </a:solidFill>
              </a:rPr>
              <a:t>Institut de l’économie pour le climat</a:t>
            </a:r>
          </a:p>
        </p:txBody>
      </p:sp>
    </p:spTree>
    <p:extLst>
      <p:ext uri="{BB962C8B-B14F-4D97-AF65-F5344CB8AC3E}">
        <p14:creationId xmlns:p14="http://schemas.microsoft.com/office/powerpoint/2010/main" val="338275149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8650" y="3981868"/>
            <a:ext cx="16443376" cy="1772666"/>
          </a:xfrm>
          <a:solidFill>
            <a:schemeClr val="bg1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riangle rectangle 2"/>
          <p:cNvSpPr/>
          <p:nvPr userDrawn="1"/>
        </p:nvSpPr>
        <p:spPr>
          <a:xfrm rot="5400000">
            <a:off x="731595" y="-737318"/>
            <a:ext cx="3981859" cy="5456502"/>
          </a:xfrm>
          <a:prstGeom prst="rtTriangle">
            <a:avLst/>
          </a:prstGeom>
          <a:solidFill>
            <a:srgbClr val="009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45"/>
          </a:p>
        </p:txBody>
      </p:sp>
      <p:sp>
        <p:nvSpPr>
          <p:cNvPr id="7" name="Triangle rectangle 6"/>
          <p:cNvSpPr/>
          <p:nvPr userDrawn="1"/>
        </p:nvSpPr>
        <p:spPr>
          <a:xfrm rot="16200000">
            <a:off x="12889428" y="4984005"/>
            <a:ext cx="4340716" cy="5881759"/>
          </a:xfrm>
          <a:prstGeom prst="rtTriangle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45"/>
          </a:p>
        </p:txBody>
      </p:sp>
      <p:sp>
        <p:nvSpPr>
          <p:cNvPr id="8" name="ZoneTexte 7"/>
          <p:cNvSpPr txBox="1"/>
          <p:nvPr userDrawn="1"/>
        </p:nvSpPr>
        <p:spPr>
          <a:xfrm>
            <a:off x="495141" y="9591658"/>
            <a:ext cx="6095390" cy="341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18" b="1" noProof="0">
                <a:solidFill>
                  <a:schemeClr val="tx1"/>
                </a:solidFill>
              </a:rPr>
              <a:t>I</a:t>
            </a:r>
            <a:r>
              <a:rPr lang="fr-FR" sz="1618" b="1" noProof="0">
                <a:solidFill>
                  <a:srgbClr val="EE0612"/>
                </a:solidFill>
              </a:rPr>
              <a:t>4</a:t>
            </a:r>
            <a:r>
              <a:rPr lang="fr-FR" sz="1618" b="1" noProof="0">
                <a:solidFill>
                  <a:schemeClr val="tx1"/>
                </a:solidFill>
              </a:rPr>
              <a:t>CE</a:t>
            </a:r>
            <a:r>
              <a:rPr lang="fr-FR" sz="1618" b="1" baseline="0" noProof="0">
                <a:solidFill>
                  <a:schemeClr val="tx1"/>
                </a:solidFill>
              </a:rPr>
              <a:t> </a:t>
            </a:r>
            <a:r>
              <a:rPr lang="fr-FR" sz="1618" b="0" baseline="0" noProof="0">
                <a:solidFill>
                  <a:schemeClr val="tx1"/>
                </a:solidFill>
              </a:rPr>
              <a:t>–</a:t>
            </a:r>
            <a:r>
              <a:rPr lang="fr-FR" sz="1618" b="1" baseline="0" noProof="0">
                <a:solidFill>
                  <a:schemeClr val="tx1"/>
                </a:solidFill>
              </a:rPr>
              <a:t> </a:t>
            </a:r>
            <a:r>
              <a:rPr lang="fr-FR" sz="1618" b="0" noProof="0">
                <a:solidFill>
                  <a:schemeClr val="tx1"/>
                </a:solidFill>
              </a:rPr>
              <a:t>Institut de l’économie pour le climat</a:t>
            </a:r>
          </a:p>
        </p:txBody>
      </p:sp>
    </p:spTree>
    <p:extLst>
      <p:ext uri="{BB962C8B-B14F-4D97-AF65-F5344CB8AC3E}">
        <p14:creationId xmlns:p14="http://schemas.microsoft.com/office/powerpoint/2010/main" val="291547027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1" b="12384"/>
          <a:stretch/>
        </p:blipFill>
        <p:spPr>
          <a:xfrm>
            <a:off x="-3" y="-40252"/>
            <a:ext cx="18000666" cy="1016112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7706713" y="277284"/>
            <a:ext cx="5043368" cy="1042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59">
                <a:solidFill>
                  <a:schemeClr val="bg1"/>
                </a:solidFill>
              </a:rPr>
              <a:t>I4CE – Institute</a:t>
            </a:r>
            <a:r>
              <a:rPr lang="en-US" sz="2059" baseline="0">
                <a:solidFill>
                  <a:schemeClr val="bg1"/>
                </a:solidFill>
              </a:rPr>
              <a:t> for Climate Economics </a:t>
            </a:r>
            <a:br>
              <a:rPr lang="en-US" sz="2059" baseline="0">
                <a:solidFill>
                  <a:schemeClr val="bg1"/>
                </a:solidFill>
              </a:rPr>
            </a:br>
            <a:r>
              <a:rPr lang="en-US" sz="2059" baseline="0">
                <a:solidFill>
                  <a:schemeClr val="bg1"/>
                </a:solidFill>
              </a:rPr>
              <a:t>20-22 Rue des Petits Hôtels, 75010 Paris</a:t>
            </a:r>
          </a:p>
          <a:p>
            <a:r>
              <a:rPr lang="en-US" sz="2059" u="none" baseline="0">
                <a:solidFill>
                  <a:schemeClr val="bg1"/>
                </a:solidFill>
              </a:rPr>
              <a:t>www.i4ce.org | contact@i4ce.org</a:t>
            </a:r>
            <a:endParaRPr lang="en-US" sz="2059">
              <a:solidFill>
                <a:schemeClr val="bg1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5598259" y="7046646"/>
            <a:ext cx="6804158" cy="2650854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4115" baseline="0">
                <a:latin typeface="+mj-lt"/>
              </a:defRPr>
            </a:lvl1pPr>
          </a:lstStyle>
          <a:p>
            <a:pPr lvl="0"/>
            <a:r>
              <a:rPr lang="en-US" err="1"/>
              <a:t>Remerciements</a:t>
            </a:r>
            <a:endParaRPr lang="en-US"/>
          </a:p>
          <a:p>
            <a:pPr lvl="0"/>
            <a:r>
              <a:rPr lang="en-US" err="1"/>
              <a:t>Adresse</a:t>
            </a:r>
            <a:r>
              <a:rPr lang="en-US"/>
              <a:t> contact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9" b="561"/>
          <a:stretch/>
        </p:blipFill>
        <p:spPr>
          <a:xfrm>
            <a:off x="133537" y="59810"/>
            <a:ext cx="2062641" cy="2228531"/>
          </a:xfrm>
          <a:prstGeom prst="rect">
            <a:avLst/>
          </a:prstGeom>
        </p:spPr>
      </p:pic>
      <p:grpSp>
        <p:nvGrpSpPr>
          <p:cNvPr id="9" name="Groupe 8"/>
          <p:cNvGrpSpPr/>
          <p:nvPr userDrawn="1"/>
        </p:nvGrpSpPr>
        <p:grpSpPr>
          <a:xfrm>
            <a:off x="7116950" y="6052979"/>
            <a:ext cx="891112" cy="816448"/>
            <a:chOff x="2339752" y="692696"/>
            <a:chExt cx="792088" cy="792088"/>
          </a:xfrm>
        </p:grpSpPr>
        <p:sp>
          <p:nvSpPr>
            <p:cNvPr id="10" name="Rectangle 9"/>
            <p:cNvSpPr/>
            <p:nvPr/>
          </p:nvSpPr>
          <p:spPr>
            <a:xfrm>
              <a:off x="2339752" y="692696"/>
              <a:ext cx="792088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645"/>
            </a:p>
          </p:txBody>
        </p:sp>
        <p:pic>
          <p:nvPicPr>
            <p:cNvPr id="12" name="Image 4" descr="https://static.thenounproject.com/png/509045-200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327" y="797271"/>
              <a:ext cx="582938" cy="58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e 12"/>
          <p:cNvGrpSpPr/>
          <p:nvPr userDrawn="1"/>
        </p:nvGrpSpPr>
        <p:grpSpPr>
          <a:xfrm>
            <a:off x="8463606" y="6052979"/>
            <a:ext cx="891112" cy="816448"/>
            <a:chOff x="2339752" y="1592796"/>
            <a:chExt cx="792088" cy="792088"/>
          </a:xfrm>
        </p:grpSpPr>
        <p:sp>
          <p:nvSpPr>
            <p:cNvPr id="14" name="Rectangle 13"/>
            <p:cNvSpPr/>
            <p:nvPr/>
          </p:nvSpPr>
          <p:spPr>
            <a:xfrm>
              <a:off x="2339752" y="1592796"/>
              <a:ext cx="792088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645"/>
            </a:p>
          </p:txBody>
        </p:sp>
        <p:pic>
          <p:nvPicPr>
            <p:cNvPr id="15" name="Image 6" descr="https://static.thenounproject.com/png/2386251-200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168" y="1688212"/>
              <a:ext cx="601257" cy="6012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e 15"/>
          <p:cNvGrpSpPr/>
          <p:nvPr userDrawn="1"/>
        </p:nvGrpSpPr>
        <p:grpSpPr>
          <a:xfrm>
            <a:off x="9810262" y="6052979"/>
            <a:ext cx="891112" cy="816448"/>
            <a:chOff x="2339752" y="2492896"/>
            <a:chExt cx="792088" cy="792088"/>
          </a:xfrm>
        </p:grpSpPr>
        <p:sp>
          <p:nvSpPr>
            <p:cNvPr id="17" name="Rectangle 16"/>
            <p:cNvSpPr/>
            <p:nvPr/>
          </p:nvSpPr>
          <p:spPr>
            <a:xfrm>
              <a:off x="2339752" y="2492896"/>
              <a:ext cx="792088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645"/>
            </a:p>
          </p:txBody>
        </p:sp>
        <p:pic>
          <p:nvPicPr>
            <p:cNvPr id="18" name="Image 5" descr="https://static.thenounproject.com/png/23267-200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764" y="2600908"/>
              <a:ext cx="576064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587080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" y="9485814"/>
            <a:ext cx="18000663" cy="594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5"/>
          </a:p>
        </p:txBody>
      </p:sp>
    </p:spTree>
    <p:extLst>
      <p:ext uri="{BB962C8B-B14F-4D97-AF65-F5344CB8AC3E}">
        <p14:creationId xmlns:p14="http://schemas.microsoft.com/office/powerpoint/2010/main" val="300371981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5" b="43100"/>
          <a:stretch/>
        </p:blipFill>
        <p:spPr>
          <a:xfrm>
            <a:off x="-3" y="-40252"/>
            <a:ext cx="18000666" cy="1016112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854048" y="3206903"/>
            <a:ext cx="13161887" cy="3950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45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66679" y="3363312"/>
            <a:ext cx="12722353" cy="1782851"/>
          </a:xfrm>
        </p:spPr>
        <p:txBody>
          <a:bodyPr anchor="t">
            <a:normAutofit/>
          </a:bodyPr>
          <a:lstStyle>
            <a:lvl1pPr algn="l">
              <a:defRPr sz="4704">
                <a:solidFill>
                  <a:srgbClr val="17419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66679" y="5146157"/>
            <a:ext cx="12722353" cy="740914"/>
          </a:xfrm>
        </p:spPr>
        <p:txBody>
          <a:bodyPr>
            <a:normAutofit/>
          </a:bodyPr>
          <a:lstStyle>
            <a:lvl1pPr marL="0" indent="0" algn="l">
              <a:buNone/>
              <a:defRPr sz="2645">
                <a:solidFill>
                  <a:srgbClr val="174195"/>
                </a:solidFill>
                <a:latin typeface="+mj-lt"/>
              </a:defRPr>
            </a:lvl1pPr>
            <a:lvl2pPr marL="672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4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6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8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32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04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7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065460" y="6310461"/>
            <a:ext cx="12723603" cy="529228"/>
          </a:xfrm>
        </p:spPr>
        <p:txBody>
          <a:bodyPr>
            <a:noAutofit/>
          </a:bodyPr>
          <a:lstStyle>
            <a:lvl1pPr marL="0" indent="0">
              <a:buNone/>
              <a:defRPr sz="2645">
                <a:solidFill>
                  <a:srgbClr val="174195"/>
                </a:solidFill>
              </a:defRPr>
            </a:lvl1pPr>
          </a:lstStyle>
          <a:p>
            <a:pPr lvl="0"/>
            <a:r>
              <a:rPr lang="en-US"/>
              <a:t>AUTEURS &amp; LIEU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488748" y="9304456"/>
            <a:ext cx="2912324" cy="529228"/>
          </a:xfrm>
        </p:spPr>
        <p:txBody>
          <a:bodyPr anchor="ctr">
            <a:noAutofit/>
          </a:bodyPr>
          <a:lstStyle>
            <a:lvl1pPr marL="0" indent="0" algn="ctr">
              <a:buNone/>
              <a:defRPr sz="205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" y="277291"/>
            <a:ext cx="1913669" cy="220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897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5" b="43100"/>
          <a:stretch/>
        </p:blipFill>
        <p:spPr>
          <a:xfrm>
            <a:off x="-3" y="-40252"/>
            <a:ext cx="18000666" cy="1016112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727751" y="3206909"/>
            <a:ext cx="15288186" cy="617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45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40292" y="3363312"/>
            <a:ext cx="13748746" cy="1782851"/>
          </a:xfrm>
        </p:spPr>
        <p:txBody>
          <a:bodyPr anchor="t">
            <a:normAutofit/>
          </a:bodyPr>
          <a:lstStyle>
            <a:lvl1pPr algn="l">
              <a:defRPr sz="4704">
                <a:solidFill>
                  <a:srgbClr val="17419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40292" y="5146157"/>
            <a:ext cx="13748746" cy="740914"/>
          </a:xfrm>
        </p:spPr>
        <p:txBody>
          <a:bodyPr>
            <a:normAutofit/>
          </a:bodyPr>
          <a:lstStyle>
            <a:lvl1pPr marL="0" indent="0" algn="l">
              <a:buNone/>
              <a:defRPr sz="2645">
                <a:solidFill>
                  <a:srgbClr val="174195"/>
                </a:solidFill>
                <a:latin typeface="+mj-lt"/>
              </a:defRPr>
            </a:lvl1pPr>
            <a:lvl2pPr marL="672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4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6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8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32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04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7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038975" y="6310461"/>
            <a:ext cx="13750095" cy="529228"/>
          </a:xfrm>
        </p:spPr>
        <p:txBody>
          <a:bodyPr>
            <a:noAutofit/>
          </a:bodyPr>
          <a:lstStyle>
            <a:lvl1pPr marL="0" indent="0">
              <a:buNone/>
              <a:defRPr sz="2645">
                <a:solidFill>
                  <a:srgbClr val="174195"/>
                </a:solidFill>
              </a:defRPr>
            </a:lvl1pPr>
          </a:lstStyle>
          <a:p>
            <a:pPr lvl="0"/>
            <a:r>
              <a:rPr lang="en-US"/>
              <a:t>AUTEURS &amp; LIEU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4528716" y="302063"/>
            <a:ext cx="2912324" cy="529228"/>
          </a:xfrm>
        </p:spPr>
        <p:txBody>
          <a:bodyPr anchor="ctr">
            <a:noAutofit/>
          </a:bodyPr>
          <a:lstStyle>
            <a:lvl1pPr marL="0" indent="0" algn="ctr">
              <a:buNone/>
              <a:defRPr sz="205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" y="277291"/>
            <a:ext cx="1913669" cy="220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652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137" y="2182494"/>
            <a:ext cx="17010391" cy="7197466"/>
          </a:xfrm>
        </p:spPr>
        <p:txBody>
          <a:bodyPr/>
          <a:lstStyle>
            <a:lvl1pPr>
              <a:spcBef>
                <a:spcPts val="882"/>
              </a:spcBef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ZoneTexte 6"/>
          <p:cNvSpPr txBox="1"/>
          <p:nvPr userDrawn="1"/>
        </p:nvSpPr>
        <p:spPr>
          <a:xfrm>
            <a:off x="495141" y="9591658"/>
            <a:ext cx="6095390" cy="341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18" b="1" noProof="0">
                <a:solidFill>
                  <a:schemeClr val="tx1"/>
                </a:solidFill>
              </a:rPr>
              <a:t>I</a:t>
            </a:r>
            <a:r>
              <a:rPr lang="fr-FR" sz="1618" b="1" noProof="0">
                <a:solidFill>
                  <a:srgbClr val="EE0612"/>
                </a:solidFill>
              </a:rPr>
              <a:t>4</a:t>
            </a:r>
            <a:r>
              <a:rPr lang="fr-FR" sz="1618" b="1" noProof="0">
                <a:solidFill>
                  <a:schemeClr val="tx1"/>
                </a:solidFill>
              </a:rPr>
              <a:t>CE</a:t>
            </a:r>
            <a:r>
              <a:rPr lang="fr-FR" sz="1618" b="1" baseline="0" noProof="0">
                <a:solidFill>
                  <a:schemeClr val="tx1"/>
                </a:solidFill>
              </a:rPr>
              <a:t> </a:t>
            </a:r>
            <a:r>
              <a:rPr lang="fr-FR" sz="1618" b="0" baseline="0" noProof="0">
                <a:solidFill>
                  <a:schemeClr val="tx1"/>
                </a:solidFill>
              </a:rPr>
              <a:t>–</a:t>
            </a:r>
            <a:r>
              <a:rPr lang="fr-FR" sz="1618" b="1" baseline="0" noProof="0">
                <a:solidFill>
                  <a:schemeClr val="tx1"/>
                </a:solidFill>
              </a:rPr>
              <a:t> </a:t>
            </a:r>
            <a:r>
              <a:rPr lang="fr-FR" sz="1618" b="0" noProof="0">
                <a:solidFill>
                  <a:schemeClr val="tx1"/>
                </a:solidFill>
              </a:rPr>
              <a:t>Institut de l’économie pour le climat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95137" y="594818"/>
            <a:ext cx="17010391" cy="1058451"/>
          </a:xfrm>
          <a:noFill/>
        </p:spPr>
        <p:txBody>
          <a:bodyPr>
            <a:normAutofit/>
          </a:bodyPr>
          <a:lstStyle>
            <a:lvl1pPr algn="l">
              <a:defRPr sz="4704">
                <a:solidFill>
                  <a:srgbClr val="174195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95137" y="170354"/>
            <a:ext cx="17010391" cy="424693"/>
          </a:xfrm>
          <a:noFill/>
        </p:spPr>
        <p:txBody>
          <a:bodyPr>
            <a:noAutofit/>
          </a:bodyPr>
          <a:lstStyle>
            <a:lvl1pPr marL="0" indent="0">
              <a:buNone/>
              <a:defRPr sz="2059">
                <a:solidFill>
                  <a:srgbClr val="4565AF"/>
                </a:solidFill>
                <a:latin typeface="+mn-lt"/>
              </a:defRPr>
            </a:lvl1pPr>
          </a:lstStyle>
          <a:p>
            <a:pPr lvl="0"/>
            <a:r>
              <a:rPr lang="en-US"/>
              <a:t>PLAN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b="81302"/>
          <a:stretch/>
        </p:blipFill>
        <p:spPr>
          <a:xfrm>
            <a:off x="7" y="1814713"/>
            <a:ext cx="18000663" cy="2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42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137" y="2182494"/>
            <a:ext cx="8363442" cy="7197466"/>
          </a:xfrm>
        </p:spPr>
        <p:txBody>
          <a:bodyPr/>
          <a:lstStyle>
            <a:lvl1pPr>
              <a:spcBef>
                <a:spcPts val="882"/>
              </a:spcBef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ZoneTexte 6"/>
          <p:cNvSpPr txBox="1"/>
          <p:nvPr userDrawn="1"/>
        </p:nvSpPr>
        <p:spPr>
          <a:xfrm>
            <a:off x="495141" y="9591658"/>
            <a:ext cx="6095390" cy="341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18" b="1" noProof="0">
                <a:solidFill>
                  <a:schemeClr val="tx1"/>
                </a:solidFill>
              </a:rPr>
              <a:t>I</a:t>
            </a:r>
            <a:r>
              <a:rPr lang="fr-FR" sz="1618" b="1" noProof="0">
                <a:solidFill>
                  <a:srgbClr val="EE0612"/>
                </a:solidFill>
              </a:rPr>
              <a:t>4</a:t>
            </a:r>
            <a:r>
              <a:rPr lang="fr-FR" sz="1618" b="1" noProof="0">
                <a:solidFill>
                  <a:schemeClr val="tx1"/>
                </a:solidFill>
              </a:rPr>
              <a:t>CE</a:t>
            </a:r>
            <a:r>
              <a:rPr lang="fr-FR" sz="1618" b="1" baseline="0" noProof="0">
                <a:solidFill>
                  <a:schemeClr val="tx1"/>
                </a:solidFill>
              </a:rPr>
              <a:t> </a:t>
            </a:r>
            <a:r>
              <a:rPr lang="fr-FR" sz="1618" b="0" baseline="0" noProof="0">
                <a:solidFill>
                  <a:schemeClr val="tx1"/>
                </a:solidFill>
              </a:rPr>
              <a:t>–</a:t>
            </a:r>
            <a:r>
              <a:rPr lang="fr-FR" sz="1618" b="1" baseline="0" noProof="0">
                <a:solidFill>
                  <a:schemeClr val="tx1"/>
                </a:solidFill>
              </a:rPr>
              <a:t> </a:t>
            </a:r>
            <a:r>
              <a:rPr lang="fr-FR" sz="1618" b="0" noProof="0">
                <a:solidFill>
                  <a:schemeClr val="tx1"/>
                </a:solidFill>
              </a:rPr>
              <a:t>Institut de l’économie pour le climat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95137" y="594818"/>
            <a:ext cx="17010391" cy="1058451"/>
          </a:xfrm>
          <a:noFill/>
        </p:spPr>
        <p:txBody>
          <a:bodyPr>
            <a:normAutofit/>
          </a:bodyPr>
          <a:lstStyle>
            <a:lvl1pPr algn="l">
              <a:defRPr sz="4704">
                <a:solidFill>
                  <a:srgbClr val="174195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95137" y="170354"/>
            <a:ext cx="17010391" cy="424693"/>
          </a:xfrm>
          <a:noFill/>
        </p:spPr>
        <p:txBody>
          <a:bodyPr>
            <a:noAutofit/>
          </a:bodyPr>
          <a:lstStyle>
            <a:lvl1pPr marL="0" indent="0">
              <a:buNone/>
              <a:defRPr sz="2059">
                <a:solidFill>
                  <a:srgbClr val="4565AF"/>
                </a:solidFill>
                <a:latin typeface="+mn-lt"/>
              </a:defRPr>
            </a:lvl1pPr>
          </a:lstStyle>
          <a:p>
            <a:pPr lvl="0"/>
            <a:r>
              <a:rPr lang="en-US"/>
              <a:t>PLAN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b="81302"/>
          <a:stretch/>
        </p:blipFill>
        <p:spPr>
          <a:xfrm>
            <a:off x="7" y="1814713"/>
            <a:ext cx="18000663" cy="211689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1"/>
          </p:nvPr>
        </p:nvSpPr>
        <p:spPr>
          <a:xfrm>
            <a:off x="9142086" y="2182494"/>
            <a:ext cx="8363442" cy="7197466"/>
          </a:xfrm>
        </p:spPr>
        <p:txBody>
          <a:bodyPr/>
          <a:lstStyle>
            <a:lvl1pPr>
              <a:spcBef>
                <a:spcPts val="882"/>
              </a:spcBef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794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/>
          <p:cNvSpPr>
            <a:spLocks noGrp="1"/>
          </p:cNvSpPr>
          <p:nvPr>
            <p:ph type="title"/>
          </p:nvPr>
        </p:nvSpPr>
        <p:spPr>
          <a:xfrm>
            <a:off x="495137" y="594818"/>
            <a:ext cx="17010391" cy="1058451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704" dirty="0">
                <a:solidFill>
                  <a:srgbClr val="174195"/>
                </a:solidFill>
                <a:latin typeface="+mn-lt"/>
              </a:defRPr>
            </a:lvl1pPr>
          </a:lstStyle>
          <a:p>
            <a:pPr lvl="0" algn="l"/>
            <a:r>
              <a:rPr lang="fr-FR"/>
              <a:t>Modifiez le style du titre</a:t>
            </a:r>
            <a:endParaRPr lang="en-US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95146" y="170354"/>
            <a:ext cx="17010389" cy="424693"/>
          </a:xfrm>
          <a:noFill/>
        </p:spPr>
        <p:txBody>
          <a:bodyPr vert="horz" lIns="91440" tIns="45720" rIns="91440" bIns="45720" rtlCol="0">
            <a:noAutofit/>
          </a:bodyPr>
          <a:lstStyle>
            <a:lvl1pPr>
              <a:defRPr lang="en-US" sz="2059" dirty="0">
                <a:solidFill>
                  <a:srgbClr val="4565AF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PLAN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b="81302"/>
          <a:stretch/>
        </p:blipFill>
        <p:spPr>
          <a:xfrm>
            <a:off x="7" y="1814713"/>
            <a:ext cx="18000663" cy="211689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495141" y="9591658"/>
            <a:ext cx="6095390" cy="341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18" b="1" noProof="0">
                <a:solidFill>
                  <a:schemeClr val="tx1"/>
                </a:solidFill>
              </a:rPr>
              <a:t>I</a:t>
            </a:r>
            <a:r>
              <a:rPr lang="fr-FR" sz="1618" b="1" noProof="0">
                <a:solidFill>
                  <a:srgbClr val="EE0612"/>
                </a:solidFill>
              </a:rPr>
              <a:t>4</a:t>
            </a:r>
            <a:r>
              <a:rPr lang="fr-FR" sz="1618" b="1" noProof="0">
                <a:solidFill>
                  <a:schemeClr val="tx1"/>
                </a:solidFill>
              </a:rPr>
              <a:t>CE</a:t>
            </a:r>
            <a:r>
              <a:rPr lang="fr-FR" sz="1618" b="1" baseline="0" noProof="0">
                <a:solidFill>
                  <a:schemeClr val="tx1"/>
                </a:solidFill>
              </a:rPr>
              <a:t> </a:t>
            </a:r>
            <a:r>
              <a:rPr lang="fr-FR" sz="1618" b="0" baseline="0" noProof="0">
                <a:solidFill>
                  <a:schemeClr val="tx1"/>
                </a:solidFill>
              </a:rPr>
              <a:t>–</a:t>
            </a:r>
            <a:r>
              <a:rPr lang="fr-FR" sz="1618" b="1" baseline="0" noProof="0">
                <a:solidFill>
                  <a:schemeClr val="tx1"/>
                </a:solidFill>
              </a:rPr>
              <a:t> </a:t>
            </a:r>
            <a:r>
              <a:rPr lang="fr-FR" sz="1618" b="0" noProof="0">
                <a:solidFill>
                  <a:schemeClr val="tx1"/>
                </a:solidFill>
              </a:rPr>
              <a:t>Institut de l’économie pour le climat</a:t>
            </a:r>
          </a:p>
        </p:txBody>
      </p:sp>
    </p:spTree>
    <p:extLst>
      <p:ext uri="{BB962C8B-B14F-4D97-AF65-F5344CB8AC3E}">
        <p14:creationId xmlns:p14="http://schemas.microsoft.com/office/powerpoint/2010/main" val="32482541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704">
                <a:solidFill>
                  <a:srgbClr val="174195"/>
                </a:solidFill>
                <a:latin typeface="+mn-lt"/>
              </a:defRPr>
            </a:lvl1pPr>
          </a:lstStyle>
          <a:p>
            <a:pPr lvl="0" algn="l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ZoneTexte 3"/>
          <p:cNvSpPr txBox="1"/>
          <p:nvPr userDrawn="1"/>
        </p:nvSpPr>
        <p:spPr>
          <a:xfrm>
            <a:off x="495141" y="9591658"/>
            <a:ext cx="6095390" cy="341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18" b="1" noProof="0">
                <a:solidFill>
                  <a:schemeClr val="tx1"/>
                </a:solidFill>
              </a:rPr>
              <a:t>I</a:t>
            </a:r>
            <a:r>
              <a:rPr lang="fr-FR" sz="1618" b="1" noProof="0">
                <a:solidFill>
                  <a:srgbClr val="EE0612"/>
                </a:solidFill>
              </a:rPr>
              <a:t>4</a:t>
            </a:r>
            <a:r>
              <a:rPr lang="fr-FR" sz="1618" b="1" noProof="0">
                <a:solidFill>
                  <a:schemeClr val="tx1"/>
                </a:solidFill>
              </a:rPr>
              <a:t>CE</a:t>
            </a:r>
            <a:r>
              <a:rPr lang="fr-FR" sz="1618" b="1" baseline="0" noProof="0">
                <a:solidFill>
                  <a:schemeClr val="tx1"/>
                </a:solidFill>
              </a:rPr>
              <a:t> </a:t>
            </a:r>
            <a:r>
              <a:rPr lang="fr-FR" sz="1618" b="0" baseline="0" noProof="0">
                <a:solidFill>
                  <a:schemeClr val="tx1"/>
                </a:solidFill>
              </a:rPr>
              <a:t>–</a:t>
            </a:r>
            <a:r>
              <a:rPr lang="fr-FR" sz="1618" b="1" baseline="0" noProof="0">
                <a:solidFill>
                  <a:schemeClr val="tx1"/>
                </a:solidFill>
              </a:rPr>
              <a:t> </a:t>
            </a:r>
            <a:r>
              <a:rPr lang="fr-FR" sz="1618" b="0" noProof="0">
                <a:solidFill>
                  <a:schemeClr val="tx1"/>
                </a:solidFill>
              </a:rPr>
              <a:t>Institut de l’économie pour le climat</a:t>
            </a:r>
          </a:p>
        </p:txBody>
      </p:sp>
    </p:spTree>
    <p:extLst>
      <p:ext uri="{BB962C8B-B14F-4D97-AF65-F5344CB8AC3E}">
        <p14:creationId xmlns:p14="http://schemas.microsoft.com/office/powerpoint/2010/main" val="115054689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8650" y="4101131"/>
            <a:ext cx="16443376" cy="1680105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Triangle rectangle 5"/>
          <p:cNvSpPr/>
          <p:nvPr userDrawn="1"/>
        </p:nvSpPr>
        <p:spPr>
          <a:xfrm rot="5400000">
            <a:off x="114286" y="-120014"/>
            <a:ext cx="3981859" cy="4221895"/>
          </a:xfrm>
          <a:prstGeom prst="rtTriangle">
            <a:avLst/>
          </a:prstGeom>
          <a:solidFill>
            <a:srgbClr val="009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45"/>
          </a:p>
        </p:txBody>
      </p:sp>
      <p:sp>
        <p:nvSpPr>
          <p:cNvPr id="7" name="Triangle rectangle 6"/>
          <p:cNvSpPr/>
          <p:nvPr userDrawn="1"/>
        </p:nvSpPr>
        <p:spPr>
          <a:xfrm rot="16200000">
            <a:off x="13669074" y="5763650"/>
            <a:ext cx="4340716" cy="4322474"/>
          </a:xfrm>
          <a:prstGeom prst="rtTriangle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45"/>
          </a:p>
        </p:txBody>
      </p:sp>
      <p:sp>
        <p:nvSpPr>
          <p:cNvPr id="8" name="ZoneTexte 7"/>
          <p:cNvSpPr txBox="1"/>
          <p:nvPr userDrawn="1"/>
        </p:nvSpPr>
        <p:spPr>
          <a:xfrm>
            <a:off x="495141" y="9591658"/>
            <a:ext cx="6095390" cy="341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18" b="1" noProof="0">
                <a:solidFill>
                  <a:schemeClr val="tx1"/>
                </a:solidFill>
              </a:rPr>
              <a:t>I</a:t>
            </a:r>
            <a:r>
              <a:rPr lang="fr-FR" sz="1618" b="1" noProof="0">
                <a:solidFill>
                  <a:srgbClr val="EE0612"/>
                </a:solidFill>
              </a:rPr>
              <a:t>4</a:t>
            </a:r>
            <a:r>
              <a:rPr lang="fr-FR" sz="1618" b="1" noProof="0">
                <a:solidFill>
                  <a:schemeClr val="tx1"/>
                </a:solidFill>
              </a:rPr>
              <a:t>CE</a:t>
            </a:r>
            <a:r>
              <a:rPr lang="fr-FR" sz="1618" b="1" baseline="0" noProof="0">
                <a:solidFill>
                  <a:schemeClr val="tx1"/>
                </a:solidFill>
              </a:rPr>
              <a:t> </a:t>
            </a:r>
            <a:r>
              <a:rPr lang="fr-FR" sz="1618" b="0" baseline="0" noProof="0">
                <a:solidFill>
                  <a:schemeClr val="tx1"/>
                </a:solidFill>
              </a:rPr>
              <a:t>–</a:t>
            </a:r>
            <a:r>
              <a:rPr lang="fr-FR" sz="1618" b="1" baseline="0" noProof="0">
                <a:solidFill>
                  <a:schemeClr val="tx1"/>
                </a:solidFill>
              </a:rPr>
              <a:t> </a:t>
            </a:r>
            <a:r>
              <a:rPr lang="fr-FR" sz="1618" b="0" noProof="0">
                <a:solidFill>
                  <a:schemeClr val="tx1"/>
                </a:solidFill>
              </a:rPr>
              <a:t>Institut de l’économie pour le climat</a:t>
            </a:r>
          </a:p>
        </p:txBody>
      </p:sp>
    </p:spTree>
    <p:extLst>
      <p:ext uri="{BB962C8B-B14F-4D97-AF65-F5344CB8AC3E}">
        <p14:creationId xmlns:p14="http://schemas.microsoft.com/office/powerpoint/2010/main" val="154534737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5" b="43100"/>
          <a:stretch/>
        </p:blipFill>
        <p:spPr>
          <a:xfrm>
            <a:off x="-3" y="-40252"/>
            <a:ext cx="18000666" cy="101611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4428" y="3203610"/>
            <a:ext cx="15946241" cy="3460804"/>
          </a:xfrm>
          <a:solidFill>
            <a:schemeClr val="bg1"/>
          </a:solidFill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ZoneTexte 6"/>
          <p:cNvSpPr txBox="1"/>
          <p:nvPr userDrawn="1"/>
        </p:nvSpPr>
        <p:spPr>
          <a:xfrm>
            <a:off x="1345662" y="9591658"/>
            <a:ext cx="6095390" cy="341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18" b="1" noProof="0">
                <a:solidFill>
                  <a:schemeClr val="bg1"/>
                </a:solidFill>
              </a:rPr>
              <a:t>I4CE</a:t>
            </a:r>
            <a:r>
              <a:rPr lang="fr-FR" sz="1618" b="1" baseline="0" noProof="0">
                <a:solidFill>
                  <a:schemeClr val="bg1"/>
                </a:solidFill>
              </a:rPr>
              <a:t> </a:t>
            </a:r>
            <a:r>
              <a:rPr lang="fr-FR" sz="1618" b="0" baseline="0" noProof="0">
                <a:solidFill>
                  <a:schemeClr val="bg1"/>
                </a:solidFill>
              </a:rPr>
              <a:t>–</a:t>
            </a:r>
            <a:r>
              <a:rPr lang="fr-FR" sz="1618" b="1" baseline="0" noProof="0">
                <a:solidFill>
                  <a:schemeClr val="bg1"/>
                </a:solidFill>
              </a:rPr>
              <a:t> </a:t>
            </a:r>
            <a:r>
              <a:rPr lang="fr-FR" sz="1618" b="0" noProof="0">
                <a:solidFill>
                  <a:schemeClr val="bg1"/>
                </a:solidFill>
              </a:rPr>
              <a:t>Institut de l’économie pour le climat</a:t>
            </a:r>
          </a:p>
        </p:txBody>
      </p:sp>
    </p:spTree>
    <p:extLst>
      <p:ext uri="{BB962C8B-B14F-4D97-AF65-F5344CB8AC3E}">
        <p14:creationId xmlns:p14="http://schemas.microsoft.com/office/powerpoint/2010/main" val="42919425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00034" y="403699"/>
            <a:ext cx="16200598" cy="168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00034" y="2352149"/>
            <a:ext cx="16200598" cy="6652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ZoneTexte 8"/>
          <p:cNvSpPr txBox="1"/>
          <p:nvPr userDrawn="1"/>
        </p:nvSpPr>
        <p:spPr>
          <a:xfrm>
            <a:off x="15804489" y="9613272"/>
            <a:ext cx="1407294" cy="3413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4CD7E3A1-C030-45DE-94E5-3A8730541A5B}" type="slidenum">
              <a:rPr lang="en-US" sz="1618" smtClean="0">
                <a:solidFill>
                  <a:schemeClr val="tx1"/>
                </a:solidFill>
              </a:rPr>
              <a:t>‹#›</a:t>
            </a:fld>
            <a:endParaRPr lang="en-US" sz="161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1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0" r:id="rId4"/>
    <p:sldLayoutId id="2147483665" r:id="rId5"/>
    <p:sldLayoutId id="2147483654" r:id="rId6"/>
    <p:sldLayoutId id="2147483655" r:id="rId7"/>
    <p:sldLayoutId id="2147483658" r:id="rId8"/>
    <p:sldLayoutId id="2147483661" r:id="rId9"/>
    <p:sldLayoutId id="2147483663" r:id="rId10"/>
    <p:sldLayoutId id="2147483662" r:id="rId11"/>
    <p:sldLayoutId id="2147483656" r:id="rId12"/>
    <p:sldLayoutId id="2147483657" r:id="rId13"/>
  </p:sldLayoutIdLst>
  <p:transition>
    <p:fade/>
  </p:transition>
  <p:txStyles>
    <p:titleStyle>
      <a:lvl1pPr algn="ctr" defTabSz="1344089" rtl="0" eaLnBrk="1" latinLnBrk="0" hangingPunct="1">
        <a:spcBef>
          <a:spcPct val="0"/>
        </a:spcBef>
        <a:buNone/>
        <a:defRPr sz="5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4034" indent="-504034" algn="l" defTabSz="1344089" rtl="0" eaLnBrk="1" latinLnBrk="0" hangingPunct="1">
        <a:spcBef>
          <a:spcPct val="20000"/>
        </a:spcBef>
        <a:buFont typeface="Arial" panose="020B0604020202020204" pitchFamily="34" charset="0"/>
        <a:buChar char="•"/>
        <a:defRPr sz="4115" kern="1200">
          <a:solidFill>
            <a:schemeClr val="tx1"/>
          </a:solidFill>
          <a:latin typeface="+mn-lt"/>
          <a:ea typeface="+mn-ea"/>
          <a:cs typeface="+mn-cs"/>
        </a:defRPr>
      </a:lvl1pPr>
      <a:lvl2pPr marL="1092072" indent="-420029" algn="l" defTabSz="1344089" rtl="0" eaLnBrk="1" latinLnBrk="0" hangingPunct="1">
        <a:spcBef>
          <a:spcPct val="20000"/>
        </a:spcBef>
        <a:buFont typeface="Arial" panose="020B0604020202020204" pitchFamily="34" charset="0"/>
        <a:buChar char="–"/>
        <a:defRPr sz="3529" kern="1200">
          <a:solidFill>
            <a:schemeClr val="tx1"/>
          </a:solidFill>
          <a:latin typeface="+mn-lt"/>
          <a:ea typeface="+mn-ea"/>
          <a:cs typeface="+mn-cs"/>
        </a:defRPr>
      </a:lvl2pPr>
      <a:lvl3pPr marL="1680114" indent="-336022" algn="l" defTabSz="13440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3pPr>
      <a:lvl4pPr marL="2352157" indent="-336022" algn="l" defTabSz="134408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45" kern="1200">
          <a:solidFill>
            <a:schemeClr val="tx1"/>
          </a:solidFill>
          <a:latin typeface="+mn-lt"/>
          <a:ea typeface="+mn-ea"/>
          <a:cs typeface="+mn-cs"/>
        </a:defRPr>
      </a:lvl4pPr>
      <a:lvl5pPr marL="3024203" indent="-336022" algn="l" defTabSz="1344089" rtl="0" eaLnBrk="1" latinLnBrk="0" hangingPunct="1">
        <a:spcBef>
          <a:spcPct val="20000"/>
        </a:spcBef>
        <a:buFont typeface="Arial" panose="020B0604020202020204" pitchFamily="34" charset="0"/>
        <a:buChar char="»"/>
        <a:defRPr sz="2645" kern="1200">
          <a:solidFill>
            <a:schemeClr val="tx1"/>
          </a:solidFill>
          <a:latin typeface="+mn-lt"/>
          <a:ea typeface="+mn-ea"/>
          <a:cs typeface="+mn-cs"/>
        </a:defRPr>
      </a:lvl5pPr>
      <a:lvl6pPr marL="3696249" indent="-336022" algn="l" defTabSz="13440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6pPr>
      <a:lvl7pPr marL="4368292" indent="-336022" algn="l" defTabSz="13440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7pPr>
      <a:lvl8pPr marL="5040338" indent="-336022" algn="l" defTabSz="13440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8pPr>
      <a:lvl9pPr marL="5712384" indent="-336022" algn="l" defTabSz="13440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44089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72046" algn="l" defTabSz="1344089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344089" algn="l" defTabSz="1344089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3pPr>
      <a:lvl4pPr marL="2016135" algn="l" defTabSz="1344089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4pPr>
      <a:lvl5pPr marL="2688181" algn="l" defTabSz="1344089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5pPr>
      <a:lvl6pPr marL="3360225" algn="l" defTabSz="1344089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6pPr>
      <a:lvl7pPr marL="4032271" algn="l" defTabSz="1344089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7pPr>
      <a:lvl8pPr marL="4704317" algn="l" defTabSz="1344089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8pPr>
      <a:lvl9pPr marL="5376360" algn="l" defTabSz="1344089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pellerin-carlin@i4ce.org" TargetMode="External"/><Relationship Id="rId2" Type="http://schemas.openxmlformats.org/officeDocument/2006/relationships/hyperlink" Target="mailto:clara.calipel@i4ce.org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9" Type="http://schemas.openxmlformats.org/officeDocument/2006/relationships/image" Target="../media/image44.png"/><Relationship Id="rId21" Type="http://schemas.openxmlformats.org/officeDocument/2006/relationships/image" Target="../media/image26.png"/><Relationship Id="rId34" Type="http://schemas.openxmlformats.org/officeDocument/2006/relationships/image" Target="../media/image39.svg"/><Relationship Id="rId42" Type="http://schemas.openxmlformats.org/officeDocument/2006/relationships/image" Target="../media/image46.svg"/><Relationship Id="rId47" Type="http://schemas.openxmlformats.org/officeDocument/2006/relationships/image" Target="../media/image51.png"/><Relationship Id="rId50" Type="http://schemas.openxmlformats.org/officeDocument/2006/relationships/image" Target="../media/image54.svg"/><Relationship Id="rId55" Type="http://schemas.openxmlformats.org/officeDocument/2006/relationships/image" Target="../media/image5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svg"/><Relationship Id="rId29" Type="http://schemas.openxmlformats.org/officeDocument/2006/relationships/image" Target="../media/image34.pn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32" Type="http://schemas.openxmlformats.org/officeDocument/2006/relationships/image" Target="../media/image37.svg"/><Relationship Id="rId37" Type="http://schemas.openxmlformats.org/officeDocument/2006/relationships/image" Target="../media/image42.png"/><Relationship Id="rId40" Type="http://schemas.microsoft.com/office/2007/relationships/hdphoto" Target="../media/hdphoto1.wdp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1.svg"/><Relationship Id="rId5" Type="http://schemas.openxmlformats.org/officeDocument/2006/relationships/image" Target="../media/image10.png"/><Relationship Id="rId61" Type="http://schemas.openxmlformats.org/officeDocument/2006/relationships/image" Target="../media/image64.png"/><Relationship Id="rId19" Type="http://schemas.openxmlformats.org/officeDocument/2006/relationships/image" Target="../media/image2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5.svg"/><Relationship Id="rId35" Type="http://schemas.openxmlformats.org/officeDocument/2006/relationships/image" Target="../media/image40.png"/><Relationship Id="rId43" Type="http://schemas.openxmlformats.org/officeDocument/2006/relationships/image" Target="../media/image47.png"/><Relationship Id="rId48" Type="http://schemas.openxmlformats.org/officeDocument/2006/relationships/image" Target="../media/image52.svg"/><Relationship Id="rId56" Type="http://schemas.openxmlformats.org/officeDocument/2006/relationships/image" Target="../media/image59.svg"/><Relationship Id="rId8" Type="http://schemas.openxmlformats.org/officeDocument/2006/relationships/image" Target="../media/image13.svg"/><Relationship Id="rId51" Type="http://schemas.openxmlformats.org/officeDocument/2006/relationships/image" Target="../media/image55.png"/><Relationship Id="rId3" Type="http://schemas.openxmlformats.org/officeDocument/2006/relationships/image" Target="../media/image8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svg"/><Relationship Id="rId46" Type="http://schemas.openxmlformats.org/officeDocument/2006/relationships/image" Target="../media/image50.svg"/><Relationship Id="rId59" Type="http://schemas.openxmlformats.org/officeDocument/2006/relationships/image" Target="../media/image62.png"/><Relationship Id="rId20" Type="http://schemas.openxmlformats.org/officeDocument/2006/relationships/image" Target="../media/image25.svg"/><Relationship Id="rId41" Type="http://schemas.openxmlformats.org/officeDocument/2006/relationships/image" Target="../media/image45.png"/><Relationship Id="rId54" Type="http://schemas.microsoft.com/office/2007/relationships/hdphoto" Target="../media/hdphoto2.wdp"/><Relationship Id="rId62" Type="http://schemas.microsoft.com/office/2007/relationships/hdphoto" Target="../media/hdphoto3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36" Type="http://schemas.openxmlformats.org/officeDocument/2006/relationships/image" Target="../media/image41.svg"/><Relationship Id="rId49" Type="http://schemas.openxmlformats.org/officeDocument/2006/relationships/image" Target="../media/image53.png"/><Relationship Id="rId57" Type="http://schemas.openxmlformats.org/officeDocument/2006/relationships/image" Target="../media/image60.png"/><Relationship Id="rId10" Type="http://schemas.openxmlformats.org/officeDocument/2006/relationships/image" Target="../media/image15.svg"/><Relationship Id="rId31" Type="http://schemas.openxmlformats.org/officeDocument/2006/relationships/image" Target="../media/image36.png"/><Relationship Id="rId44" Type="http://schemas.openxmlformats.org/officeDocument/2006/relationships/image" Target="../media/image48.svg"/><Relationship Id="rId52" Type="http://schemas.openxmlformats.org/officeDocument/2006/relationships/image" Target="../media/image56.svg"/><Relationship Id="rId60" Type="http://schemas.openxmlformats.org/officeDocument/2006/relationships/image" Target="../media/image63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GB" sz="3529"/>
              <a:t>Launch of the first edition of the EU Climate Investment Deficit Report</a:t>
            </a:r>
            <a:br>
              <a:rPr lang="en-GB" sz="3529"/>
            </a:br>
            <a:r>
              <a:rPr lang="en-GB" sz="3111"/>
              <a:t>21 February 2024 – 9:00-11:30 AM</a:t>
            </a:r>
            <a:endParaRPr lang="fr-FR" sz="3529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082651" y="5694503"/>
            <a:ext cx="12668019" cy="11451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50" dirty="0">
                <a:cs typeface="Helvetica"/>
              </a:rPr>
              <a:t>I4CE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10482250" y="9304461"/>
            <a:ext cx="4248456" cy="529228"/>
          </a:xfrm>
        </p:spPr>
        <p:txBody>
          <a:bodyPr/>
          <a:lstStyle/>
          <a:p>
            <a:r>
              <a:rPr lang="fr-FR" noProof="0"/>
              <a:t>21/02/2024 - </a:t>
            </a:r>
            <a:r>
              <a:rPr lang="fr-FR" noProof="0" err="1"/>
              <a:t>Bruss</a:t>
            </a:r>
            <a:r>
              <a:rPr lang="fr-FR"/>
              <a:t>els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2643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DB9C10E-8337-507F-7010-643A16A3C44A}"/>
              </a:ext>
            </a:extLst>
          </p:cNvPr>
          <p:cNvSpPr/>
          <p:nvPr/>
        </p:nvSpPr>
        <p:spPr>
          <a:xfrm>
            <a:off x="532300" y="2240670"/>
            <a:ext cx="16936077" cy="70363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876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A66BDFE-47C8-AB75-7DA2-7B3D173AF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149"/>
              <a:t>An estimation based on the analysis of 22 sectors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53E677-BCA2-A6C6-ECB7-8871B483DDF1}"/>
              </a:ext>
            </a:extLst>
          </p:cNvPr>
          <p:cNvSpPr txBox="1"/>
          <p:nvPr/>
        </p:nvSpPr>
        <p:spPr>
          <a:xfrm>
            <a:off x="11908549" y="3046346"/>
            <a:ext cx="5559828" cy="6662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444553" indent="-444553">
              <a:spcBef>
                <a:spcPts val="155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334" dirty="0"/>
              <a:t>20 of the 22 sectors studied have a climate investment deficit.</a:t>
            </a:r>
          </a:p>
          <a:p>
            <a:pPr marL="444553" indent="-444553">
              <a:spcBef>
                <a:spcPts val="155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334" b="1" dirty="0"/>
              <a:t>Hydropower and battery storage </a:t>
            </a:r>
            <a:r>
              <a:rPr lang="en-GB" sz="2334" dirty="0"/>
              <a:t>lead the way, presenting a </a:t>
            </a:r>
            <a:r>
              <a:rPr lang="en-GB" sz="2334" b="1" dirty="0"/>
              <a:t>climate investment surplus.</a:t>
            </a:r>
          </a:p>
          <a:p>
            <a:pPr marL="444553" indent="-444553">
              <a:spcBef>
                <a:spcPts val="155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334" b="1" dirty="0"/>
              <a:t>Solar panels’ </a:t>
            </a:r>
            <a:r>
              <a:rPr lang="en-GB" sz="2334" dirty="0"/>
              <a:t>2022 investments represent </a:t>
            </a:r>
            <a:r>
              <a:rPr lang="en-GB" sz="2334" b="1" dirty="0"/>
              <a:t>already 78% </a:t>
            </a:r>
            <a:r>
              <a:rPr lang="en-GB" sz="2334" dirty="0"/>
              <a:t>of total annual investment needs.</a:t>
            </a:r>
          </a:p>
          <a:p>
            <a:pPr marL="444553" indent="-444553">
              <a:spcBef>
                <a:spcPts val="155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334" dirty="0"/>
              <a:t>Conversely, </a:t>
            </a:r>
            <a:r>
              <a:rPr lang="en-GB" sz="2334" b="1" dirty="0"/>
              <a:t>wind power is struggling</a:t>
            </a:r>
            <a:r>
              <a:rPr lang="en-GB" sz="2334" dirty="0"/>
              <a:t>: 2022 investments represent </a:t>
            </a:r>
            <a:r>
              <a:rPr lang="en-GB" sz="2334" b="1" dirty="0"/>
              <a:t>only 17% </a:t>
            </a:r>
            <a:r>
              <a:rPr lang="en-GB" sz="2334" dirty="0"/>
              <a:t>of total annual investment needs.</a:t>
            </a:r>
          </a:p>
          <a:p>
            <a:pPr marL="444553" indent="-444553">
              <a:spcBef>
                <a:spcPts val="155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sz="2334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F8F4416-A655-2155-C58F-A84AA9505C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7"/>
          <a:stretch/>
        </p:blipFill>
        <p:spPr>
          <a:xfrm>
            <a:off x="532297" y="2798467"/>
            <a:ext cx="11376252" cy="691019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71BCA61-0CF6-1B1E-CA0F-A56544FC0BCD}"/>
              </a:ext>
            </a:extLst>
          </p:cNvPr>
          <p:cNvSpPr txBox="1"/>
          <p:nvPr/>
        </p:nvSpPr>
        <p:spPr>
          <a:xfrm>
            <a:off x="654092" y="2279746"/>
            <a:ext cx="12170593" cy="37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15" u="sng">
                <a:solidFill>
                  <a:srgbClr val="5F5F5F"/>
                </a:solidFill>
              </a:rPr>
              <a:t>The EU overall climate investment deficit is the sum of 22 sectoral EU climate investment deficits and surpluses:</a:t>
            </a:r>
          </a:p>
        </p:txBody>
      </p:sp>
    </p:spTree>
    <p:extLst>
      <p:ext uri="{BB962C8B-B14F-4D97-AF65-F5344CB8AC3E}">
        <p14:creationId xmlns:p14="http://schemas.microsoft.com/office/powerpoint/2010/main" val="11029981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2764E101-A32E-3D34-9D8B-66151ABBA299}"/>
              </a:ext>
            </a:extLst>
          </p:cNvPr>
          <p:cNvSpPr txBox="1"/>
          <p:nvPr/>
        </p:nvSpPr>
        <p:spPr>
          <a:xfrm>
            <a:off x="532291" y="2256281"/>
            <a:ext cx="16779075" cy="7229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444553" indent="-444553">
              <a:spcBef>
                <a:spcPts val="155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334" dirty="0"/>
              <a:t>The European Commission, in its </a:t>
            </a:r>
            <a:r>
              <a:rPr lang="en-GB" sz="2334" b="1" dirty="0" err="1"/>
              <a:t>RepowerEU</a:t>
            </a:r>
            <a:r>
              <a:rPr lang="en-GB" sz="2334" b="1" dirty="0"/>
              <a:t> Plan and Wind Power Action Plan </a:t>
            </a:r>
            <a:r>
              <a:rPr lang="en-GB" sz="2334" dirty="0"/>
              <a:t>aims to achieve a </a:t>
            </a:r>
            <a:r>
              <a:rPr lang="en-GB" sz="2334" b="1" dirty="0"/>
              <a:t>total capacity installed of 510 GW by 2030 </a:t>
            </a:r>
            <a:r>
              <a:rPr lang="en-GB" sz="2334" dirty="0"/>
              <a:t>for both onshore and offshore wind.</a:t>
            </a:r>
          </a:p>
          <a:p>
            <a:pPr marL="444553" indent="-444553">
              <a:spcBef>
                <a:spcPts val="155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334" dirty="0"/>
              <a:t>It leads to </a:t>
            </a:r>
            <a:r>
              <a:rPr lang="en-GB" sz="2334" b="1" dirty="0"/>
              <a:t>an 89 billion euros of annual investment needs</a:t>
            </a:r>
            <a:r>
              <a:rPr lang="en-GB" sz="2334" dirty="0"/>
              <a:t> between now and 2030.</a:t>
            </a:r>
          </a:p>
          <a:p>
            <a:pPr marL="444553" indent="-444553">
              <a:spcBef>
                <a:spcPts val="155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334" dirty="0"/>
              <a:t>2022 investments in wind power at their lowest level since 2009.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AB7E653-9735-1DA2-CE8E-3DC1B029C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30" dirty="0"/>
              <a:t>Zoom in on wind power: a struggling sector in need of a pathway to scale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18EFEB7-86AB-BEE4-FD0E-75A8A35FB99D}"/>
              </a:ext>
            </a:extLst>
          </p:cNvPr>
          <p:cNvSpPr txBox="1"/>
          <p:nvPr/>
        </p:nvSpPr>
        <p:spPr>
          <a:xfrm>
            <a:off x="888587" y="4333446"/>
            <a:ext cx="6892275" cy="37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15" u="sng">
                <a:solidFill>
                  <a:srgbClr val="5F5F5F"/>
                </a:solidFill>
              </a:rPr>
              <a:t>EU wind power capacities: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3216C75-4C7A-F558-DF19-463E451AEB23}"/>
              </a:ext>
            </a:extLst>
          </p:cNvPr>
          <p:cNvSpPr txBox="1"/>
          <p:nvPr/>
        </p:nvSpPr>
        <p:spPr>
          <a:xfrm>
            <a:off x="12031894" y="4443447"/>
            <a:ext cx="6892275" cy="37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15" u="sng">
                <a:solidFill>
                  <a:srgbClr val="5F5F5F"/>
                </a:solidFill>
              </a:rPr>
              <a:t>Wind power Climate Investment Deficit: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F01EE18-E1C5-18F1-BA25-7925A6FF5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91" y="4881200"/>
            <a:ext cx="9674652" cy="430129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E0B501F-9A2B-7201-9F92-C799C9DA1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6998" y="4962169"/>
            <a:ext cx="4764577" cy="44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7268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0CDC6F5-5905-F142-4D58-17B19BE9B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88" y="3446135"/>
            <a:ext cx="8166240" cy="5933825"/>
          </a:xfrm>
          <a:solidFill>
            <a:srgbClr val="EEF1F8"/>
          </a:solidFill>
          <a:ln w="9525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1556"/>
              </a:spcBef>
              <a:buNone/>
            </a:pPr>
            <a:r>
              <a:rPr lang="en-GB" sz="2593" dirty="0"/>
              <a:t>Given its significance, the European Commission needs to </a:t>
            </a:r>
            <a:r>
              <a:rPr lang="en-GB" sz="2593" b="1" dirty="0"/>
              <a:t>better assess the EU climate investment deficit,</a:t>
            </a:r>
            <a:r>
              <a:rPr lang="en-GB" sz="2593" dirty="0"/>
              <a:t> building on this report’s research, in a way that is:</a:t>
            </a:r>
          </a:p>
          <a:p>
            <a:pPr lvl="1">
              <a:spcBef>
                <a:spcPts val="155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593" b="1" dirty="0"/>
              <a:t>More accurate</a:t>
            </a:r>
            <a:r>
              <a:rPr lang="en-GB" sz="2593" dirty="0"/>
              <a:t>: close the data gaps</a:t>
            </a:r>
          </a:p>
          <a:p>
            <a:pPr lvl="1">
              <a:spcBef>
                <a:spcPts val="155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593" b="1" dirty="0"/>
              <a:t>More comprehensive</a:t>
            </a:r>
            <a:r>
              <a:rPr lang="en-GB" sz="2593" dirty="0"/>
              <a:t>: include all sectors</a:t>
            </a:r>
          </a:p>
          <a:p>
            <a:pPr lvl="1">
              <a:spcBef>
                <a:spcPts val="155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593" b="1" dirty="0"/>
              <a:t>More granular</a:t>
            </a:r>
            <a:r>
              <a:rPr lang="en-GB" sz="2593" dirty="0"/>
              <a:t>: look at national and regional level</a:t>
            </a:r>
          </a:p>
          <a:p>
            <a:pPr marL="672043" lvl="1" indent="0">
              <a:spcBef>
                <a:spcPts val="1556"/>
              </a:spcBef>
              <a:buClr>
                <a:schemeClr val="tx2"/>
              </a:buClr>
              <a:buNone/>
            </a:pPr>
            <a:endParaRPr lang="en-GB" sz="2593" dirty="0"/>
          </a:p>
          <a:p>
            <a:pPr>
              <a:spcBef>
                <a:spcPts val="155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sz="2593" dirty="0"/>
          </a:p>
          <a:p>
            <a:pPr marL="672043" lvl="1" indent="0">
              <a:spcBef>
                <a:spcPts val="1556"/>
              </a:spcBef>
              <a:buNone/>
            </a:pPr>
            <a:endParaRPr lang="en-GB" sz="2593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EB01A4B-1BC8-A652-4CEA-9BAE659BC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Better assess and address to close the European Climate Investment Deficit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CD3A9DA2-BBA4-478D-5E2F-F4CB65439089}"/>
              </a:ext>
            </a:extLst>
          </p:cNvPr>
          <p:cNvSpPr txBox="1">
            <a:spLocks/>
          </p:cNvSpPr>
          <p:nvPr/>
        </p:nvSpPr>
        <p:spPr>
          <a:xfrm>
            <a:off x="9461746" y="3446135"/>
            <a:ext cx="8166237" cy="5933825"/>
          </a:xfrm>
          <a:prstGeom prst="rect">
            <a:avLst/>
          </a:prstGeom>
          <a:solidFill>
            <a:srgbClr val="EEF1F8"/>
          </a:solidFill>
          <a:ln w="9525">
            <a:solidFill>
              <a:schemeClr val="tx2"/>
            </a:solidFill>
          </a:ln>
        </p:spPr>
        <p:txBody>
          <a:bodyPr vert="horz" lIns="237094" tIns="118547" rIns="237094" bIns="118547" rtlCol="0">
            <a:normAutofit/>
          </a:bodyPr>
          <a:lstStyle>
            <a:lvl1pPr marL="194390" indent="-194390" algn="l" defTabSz="518373" rtl="0" eaLnBrk="1" latinLnBrk="0" hangingPunct="1">
              <a:spcBef>
                <a:spcPts val="340"/>
              </a:spcBef>
              <a:buFont typeface="Arial" panose="020B0604020202020204" pitchFamily="34" charset="0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1178" indent="-161992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7967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7153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6340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5527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4713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3900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03087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spcBef>
                <a:spcPts val="1556"/>
              </a:spcBef>
              <a:spcAft>
                <a:spcPts val="1556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334" b="1" dirty="0"/>
              <a:t>The EU needs a long-term climate investment plan</a:t>
            </a:r>
            <a:r>
              <a:rPr lang="en-GB" sz="2334" dirty="0"/>
              <a:t>.</a:t>
            </a:r>
          </a:p>
          <a:p>
            <a:pPr marL="363538" indent="-363538">
              <a:spcBef>
                <a:spcPts val="1556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3538" algn="l"/>
              </a:tabLst>
            </a:pPr>
            <a:r>
              <a:rPr lang="en-GB" sz="2334" dirty="0"/>
              <a:t>Such plan should answer deeply political questions, such as: </a:t>
            </a:r>
          </a:p>
          <a:p>
            <a:pPr marL="901700" lvl="1" indent="-457200">
              <a:spcBef>
                <a:spcPts val="1556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2334" dirty="0"/>
              <a:t>How much EU-level funding? </a:t>
            </a:r>
          </a:p>
          <a:p>
            <a:pPr marL="901700" lvl="1" indent="-457200">
              <a:spcBef>
                <a:spcPts val="1556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2334" dirty="0"/>
              <a:t>How to share risks and benefits between public and private sector? </a:t>
            </a:r>
          </a:p>
          <a:p>
            <a:pPr marL="901700" lvl="1" indent="-457200">
              <a:spcBef>
                <a:spcPts val="1556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2334" dirty="0"/>
              <a:t>How to make fiscal governance work for climate? </a:t>
            </a:r>
          </a:p>
          <a:p>
            <a:pPr marL="901700" lvl="1" indent="-457200">
              <a:spcBef>
                <a:spcPts val="1556"/>
              </a:spcBef>
              <a:spcAft>
                <a:spcPts val="1556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2334" dirty="0"/>
              <a:t>Should some sectors be (de)prioritised?</a:t>
            </a:r>
          </a:p>
          <a:p>
            <a:pPr marL="363538" indent="-363538">
              <a:spcBef>
                <a:spcPts val="155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334" dirty="0"/>
              <a:t>A </a:t>
            </a:r>
            <a:r>
              <a:rPr lang="en-GB" sz="2334" b="1" dirty="0"/>
              <a:t>granular assessment </a:t>
            </a:r>
            <a:r>
              <a:rPr lang="en-GB" sz="2334" dirty="0"/>
              <a:t>of the climate investment deficit </a:t>
            </a:r>
            <a:r>
              <a:rPr lang="en-GB" sz="2334" b="1" dirty="0"/>
              <a:t>informs this debate</a:t>
            </a:r>
            <a:r>
              <a:rPr lang="en-GB" sz="2334" dirty="0"/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47C629C-90EA-E751-73AF-D47D20D54ABB}"/>
              </a:ext>
            </a:extLst>
          </p:cNvPr>
          <p:cNvSpPr txBox="1"/>
          <p:nvPr/>
        </p:nvSpPr>
        <p:spPr>
          <a:xfrm>
            <a:off x="9461746" y="2364670"/>
            <a:ext cx="8166237" cy="571054"/>
          </a:xfrm>
          <a:prstGeom prst="rect">
            <a:avLst/>
          </a:prstGeom>
          <a:solidFill>
            <a:srgbClr val="EEF1F8"/>
          </a:solidFill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111" b="1">
                <a:solidFill>
                  <a:schemeClr val="tx2"/>
                </a:solidFill>
              </a:rPr>
              <a:t>Address better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9FE7A9C-11D5-00A5-F70A-6C1B2D03B39C}"/>
              </a:ext>
            </a:extLst>
          </p:cNvPr>
          <p:cNvSpPr txBox="1"/>
          <p:nvPr/>
        </p:nvSpPr>
        <p:spPr>
          <a:xfrm>
            <a:off x="372695" y="2364670"/>
            <a:ext cx="8166237" cy="571054"/>
          </a:xfrm>
          <a:prstGeom prst="rect">
            <a:avLst/>
          </a:prstGeom>
          <a:solidFill>
            <a:srgbClr val="EEF1F8"/>
          </a:solidFill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111" b="1">
                <a:solidFill>
                  <a:schemeClr val="tx2"/>
                </a:solidFill>
              </a:rPr>
              <a:t>Assess better</a:t>
            </a:r>
          </a:p>
        </p:txBody>
      </p:sp>
    </p:spTree>
    <p:extLst>
      <p:ext uri="{BB962C8B-B14F-4D97-AF65-F5344CB8AC3E}">
        <p14:creationId xmlns:p14="http://schemas.microsoft.com/office/powerpoint/2010/main" val="37527424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DEDC0-4775-D65B-EB0B-6877A9C19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22938B2B-F021-F5E2-FD0A-AD4DF7DDA4C9}"/>
              </a:ext>
            </a:extLst>
          </p:cNvPr>
          <p:cNvSpPr txBox="1">
            <a:spLocks/>
          </p:cNvSpPr>
          <p:nvPr/>
        </p:nvSpPr>
        <p:spPr>
          <a:xfrm>
            <a:off x="532297" y="2256695"/>
            <a:ext cx="17129067" cy="7372132"/>
          </a:xfrm>
          <a:prstGeom prst="rect">
            <a:avLst/>
          </a:prstGeom>
          <a:solidFill>
            <a:srgbClr val="4374B6"/>
          </a:solidFill>
        </p:spPr>
        <p:txBody>
          <a:bodyPr vert="horz" lIns="237094" tIns="118547" rIns="237094" bIns="118547" rtlCol="0">
            <a:normAutofit/>
          </a:bodyPr>
          <a:lstStyle>
            <a:lvl1pPr marL="194390" indent="-194390" algn="l" defTabSz="518373" rtl="0" eaLnBrk="1" latinLnBrk="0" hangingPunct="1">
              <a:spcBef>
                <a:spcPts val="340"/>
              </a:spcBef>
              <a:buFont typeface="Arial" panose="020B0604020202020204" pitchFamily="34" charset="0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1178" indent="-161992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7967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7153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6340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5527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4713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3900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03087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sz="9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5F3DC19-5C81-DAD2-22D5-310CDEED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cs typeface="Helvetica"/>
              </a:rPr>
              <a:t>First panel: Think-tanks take on how to bridge the climate investment gap in the next mandate?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9CB40C-9A98-3669-88D8-8C56D77F0D5F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503555" indent="-503555"/>
            <a:endParaRPr lang="en-US" dirty="0">
              <a:cs typeface="Helvetica"/>
            </a:endParaRPr>
          </a:p>
          <a:p>
            <a:pPr marL="503555" indent="-503555"/>
            <a:endParaRPr lang="en-US" sz="4100" dirty="0">
              <a:cs typeface="Helvetica"/>
            </a:endParaRPr>
          </a:p>
          <a:p>
            <a:pPr marL="0" indent="0">
              <a:buNone/>
            </a:pPr>
            <a:endParaRPr lang="en-US">
              <a:cs typeface="Helvetica"/>
            </a:endParaRPr>
          </a:p>
          <a:p>
            <a:pPr marL="0" indent="0">
              <a:buNone/>
            </a:pPr>
            <a:endParaRPr lang="en-US" sz="4100" dirty="0">
              <a:cs typeface="Helvetica"/>
            </a:endParaRPr>
          </a:p>
          <a:p>
            <a:pPr marL="0" indent="0">
              <a:buNone/>
            </a:pPr>
            <a:endParaRPr lang="en-US" sz="4100" dirty="0">
              <a:cs typeface="Helvetica"/>
            </a:endParaRPr>
          </a:p>
          <a:p>
            <a:pPr marL="0" indent="0">
              <a:buNone/>
            </a:pPr>
            <a:endParaRPr lang="en-US" sz="4100" dirty="0">
              <a:cs typeface="Helvetica"/>
            </a:endParaRPr>
          </a:p>
          <a:p>
            <a:pPr marL="0" indent="0">
              <a:buNone/>
            </a:pPr>
            <a:endParaRPr lang="en-US" sz="4100" dirty="0">
              <a:cs typeface="Helvetica"/>
            </a:endParaRPr>
          </a:p>
          <a:p>
            <a:pPr marL="503555" indent="-503555"/>
            <a:endParaRPr lang="en-US" sz="4100" dirty="0">
              <a:cs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51C19D-CACE-AFE6-7240-D2EDF81B77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1" b="-288"/>
          <a:stretch/>
        </p:blipFill>
        <p:spPr>
          <a:xfrm>
            <a:off x="2374132" y="2338769"/>
            <a:ext cx="12645050" cy="72888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35071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DEDC0-4775-D65B-EB0B-6877A9C19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22938B2B-F021-F5E2-FD0A-AD4DF7DDA4C9}"/>
              </a:ext>
            </a:extLst>
          </p:cNvPr>
          <p:cNvSpPr txBox="1">
            <a:spLocks/>
          </p:cNvSpPr>
          <p:nvPr/>
        </p:nvSpPr>
        <p:spPr>
          <a:xfrm>
            <a:off x="532297" y="2256695"/>
            <a:ext cx="17129067" cy="7372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37094" tIns="118547" rIns="237094" bIns="118547" rtlCol="0">
            <a:normAutofit/>
          </a:bodyPr>
          <a:lstStyle>
            <a:lvl1pPr marL="194390" indent="-194390" algn="l" defTabSz="518373" rtl="0" eaLnBrk="1" latinLnBrk="0" hangingPunct="1">
              <a:spcBef>
                <a:spcPts val="340"/>
              </a:spcBef>
              <a:buFont typeface="Arial" panose="020B0604020202020204" pitchFamily="34" charset="0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1178" indent="-161992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7967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7153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6340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5527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4713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3900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03087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sz="9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5F3DC19-5C81-DAD2-22D5-310CDEED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cs typeface="Helvetica"/>
              </a:rPr>
              <a:t>Second panel: views from policy makers</a:t>
            </a:r>
            <a:endParaRPr lang="en-US" dirty="0"/>
          </a:p>
          <a:p>
            <a:endParaRPr lang="en-GB" sz="3600" dirty="0">
              <a:cs typeface="Helvetica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9CB40C-9A98-3669-88D8-8C56D77F0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91" y="2182494"/>
            <a:ext cx="17307572" cy="7388467"/>
          </a:xfrm>
          <a:solidFill>
            <a:srgbClr val="4374B6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503555" indent="-503555"/>
            <a:endParaRPr lang="en-US" dirty="0">
              <a:cs typeface="Helvetica"/>
            </a:endParaRPr>
          </a:p>
          <a:p>
            <a:pPr marL="503555" indent="-503555"/>
            <a:endParaRPr lang="en-US" sz="4100" dirty="0">
              <a:cs typeface="Helvetica"/>
            </a:endParaRPr>
          </a:p>
          <a:p>
            <a:pPr marL="0" indent="0">
              <a:buNone/>
            </a:pPr>
            <a:endParaRPr lang="en-US">
              <a:cs typeface="Helvetica"/>
            </a:endParaRPr>
          </a:p>
          <a:p>
            <a:pPr marL="0" indent="0">
              <a:buNone/>
            </a:pPr>
            <a:endParaRPr lang="en-US" sz="4100" dirty="0">
              <a:cs typeface="Helvetica"/>
            </a:endParaRPr>
          </a:p>
          <a:p>
            <a:pPr marL="0" indent="0">
              <a:buNone/>
            </a:pPr>
            <a:endParaRPr lang="en-US" sz="4100" dirty="0">
              <a:cs typeface="Helvetica"/>
            </a:endParaRPr>
          </a:p>
          <a:p>
            <a:pPr marL="0" indent="0">
              <a:buNone/>
            </a:pPr>
            <a:endParaRPr lang="en-US" sz="4100" dirty="0">
              <a:cs typeface="Helvetica"/>
            </a:endParaRPr>
          </a:p>
          <a:p>
            <a:pPr marL="0" indent="0">
              <a:buNone/>
            </a:pPr>
            <a:endParaRPr lang="en-US" sz="4100" dirty="0">
              <a:cs typeface="Helvetica"/>
            </a:endParaRPr>
          </a:p>
          <a:p>
            <a:pPr marL="503555" indent="-503555"/>
            <a:endParaRPr lang="en-US" sz="4100" dirty="0">
              <a:cs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108C46-9C9C-09B9-F3BE-7E8ED01C19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1" b="-302"/>
          <a:stretch/>
        </p:blipFill>
        <p:spPr>
          <a:xfrm>
            <a:off x="2671179" y="2253884"/>
            <a:ext cx="12156868" cy="705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8168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5FBA08E-4252-4E64-9CA1-0797846B8B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3287" y="7046649"/>
            <a:ext cx="7197467" cy="2650854"/>
          </a:xfrm>
        </p:spPr>
        <p:txBody>
          <a:bodyPr>
            <a:normAutofit/>
          </a:bodyPr>
          <a:lstStyle/>
          <a:p>
            <a:r>
              <a:rPr lang="fr-FR" err="1"/>
              <a:t>Thank</a:t>
            </a:r>
            <a:r>
              <a:rPr lang="fr-FR"/>
              <a:t> </a:t>
            </a:r>
            <a:r>
              <a:rPr lang="fr-FR" err="1"/>
              <a:t>you</a:t>
            </a:r>
            <a:r>
              <a:rPr lang="fr-FR"/>
              <a:t>!</a:t>
            </a:r>
          </a:p>
          <a:p>
            <a:r>
              <a:rPr lang="fr-FR">
                <a:hlinkClick r:id="rId2"/>
              </a:rPr>
              <a:t>clara.calipel@i4ce.org</a:t>
            </a:r>
            <a:endParaRPr lang="fr-FR"/>
          </a:p>
          <a:p>
            <a:r>
              <a:rPr lang="fr-FR">
                <a:hlinkClick r:id="rId3"/>
              </a:rPr>
              <a:t>thomas.pellerin-carlin@i4ce.org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4560CC-9D4A-31E3-4FCC-E485AE4BB9F2}"/>
              </a:ext>
            </a:extLst>
          </p:cNvPr>
          <p:cNvSpPr/>
          <p:nvPr/>
        </p:nvSpPr>
        <p:spPr>
          <a:xfrm>
            <a:off x="7730197" y="700664"/>
            <a:ext cx="5186410" cy="317536"/>
          </a:xfrm>
          <a:prstGeom prst="rect">
            <a:avLst/>
          </a:prstGeom>
          <a:solidFill>
            <a:srgbClr val="009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99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F602B7F-0813-D96B-4F66-32ECBB367572}"/>
              </a:ext>
            </a:extLst>
          </p:cNvPr>
          <p:cNvSpPr txBox="1"/>
          <p:nvPr/>
        </p:nvSpPr>
        <p:spPr>
          <a:xfrm>
            <a:off x="8047725" y="611041"/>
            <a:ext cx="3704578" cy="363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63">
                <a:solidFill>
                  <a:schemeClr val="bg1"/>
                </a:solidFill>
              </a:rPr>
              <a:t>30 rue de Fleurus 75006 Paris </a:t>
            </a:r>
          </a:p>
        </p:txBody>
      </p:sp>
    </p:spTree>
    <p:extLst>
      <p:ext uri="{BB962C8B-B14F-4D97-AF65-F5344CB8AC3E}">
        <p14:creationId xmlns:p14="http://schemas.microsoft.com/office/powerpoint/2010/main" val="253740430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3AC59-47EE-623F-61BB-727CA5CC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Annex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2267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E5DD2-6256-454A-B217-02C87ACE6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17ACA70-0FF3-448A-30DF-DBA8A6FB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 for wind power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42BAEA-2A45-E6FE-0EED-3F3BA879FE62}"/>
              </a:ext>
            </a:extLst>
          </p:cNvPr>
          <p:cNvSpPr txBox="1"/>
          <p:nvPr/>
        </p:nvSpPr>
        <p:spPr>
          <a:xfrm>
            <a:off x="689138" y="2366567"/>
            <a:ext cx="6214889" cy="5870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txBody>
          <a:bodyPr wrap="square" tIns="105834" bIns="105834" anchor="ctr">
            <a:spAutoFit/>
          </a:bodyPr>
          <a:lstStyle/>
          <a:p>
            <a:pPr algn="ctr"/>
            <a:r>
              <a:rPr lang="en-GB" sz="2059" b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 and current investments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2EED9F4-928B-B62F-3A94-12C1D2D6C9B7}"/>
              </a:ext>
            </a:extLst>
          </p:cNvPr>
          <p:cNvSpPr txBox="1"/>
          <p:nvPr/>
        </p:nvSpPr>
        <p:spPr>
          <a:xfrm>
            <a:off x="743681" y="3162584"/>
            <a:ext cx="6160353" cy="588141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dash"/>
          </a:ln>
        </p:spPr>
        <p:txBody>
          <a:bodyPr wrap="square" rtlCol="0" anchor="t">
            <a:noAutofit/>
          </a:bodyPr>
          <a:lstStyle/>
          <a:p>
            <a:pPr marL="444553" indent="-444553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74"/>
              <a:t>Past and current investments in wind power estimated by </a:t>
            </a:r>
            <a:r>
              <a:rPr lang="en-GB" sz="2074" b="1" err="1"/>
              <a:t>WindEurope</a:t>
            </a:r>
            <a:r>
              <a:rPr lang="en-GB" sz="2074" b="1"/>
              <a:t>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25AB7E9-2532-E00B-D82E-8A632C301B4E}"/>
              </a:ext>
            </a:extLst>
          </p:cNvPr>
          <p:cNvSpPr txBox="1"/>
          <p:nvPr/>
        </p:nvSpPr>
        <p:spPr>
          <a:xfrm>
            <a:off x="7689747" y="2377646"/>
            <a:ext cx="9961488" cy="5870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txBody>
          <a:bodyPr wrap="square" tIns="105834" bIns="105834" anchor="ctr">
            <a:spAutoFit/>
          </a:bodyPr>
          <a:lstStyle/>
          <a:p>
            <a:pPr algn="ctr"/>
            <a:r>
              <a:rPr lang="en-GB" sz="2059" b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 average investments needs between 2024 and 2030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AB8BB8F-B9E7-56FA-C60A-D7BD9B99F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81" y="4462944"/>
            <a:ext cx="5773400" cy="46259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623BCB-EBA3-DCC9-281F-CA4631F1B4C6}"/>
              </a:ext>
            </a:extLst>
          </p:cNvPr>
          <p:cNvSpPr/>
          <p:nvPr/>
        </p:nvSpPr>
        <p:spPr>
          <a:xfrm>
            <a:off x="7689754" y="3230185"/>
            <a:ext cx="9961485" cy="181013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876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5613842-3D47-DD44-0A4D-C37F4E336E1D}"/>
              </a:ext>
            </a:extLst>
          </p:cNvPr>
          <p:cNvSpPr txBox="1"/>
          <p:nvPr/>
        </p:nvSpPr>
        <p:spPr>
          <a:xfrm>
            <a:off x="7689754" y="3309284"/>
            <a:ext cx="9985765" cy="4115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44553" indent="-444553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74" b="1" dirty="0"/>
              <a:t>Volumes in Capacities in 2030 :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590D0781-31ED-D51B-B0E3-C0ADCDCD211A}"/>
              </a:ext>
            </a:extLst>
          </p:cNvPr>
          <p:cNvGraphicFramePr>
            <a:graphicFrameLocks noGrp="1"/>
          </p:cNvGraphicFramePr>
          <p:nvPr/>
        </p:nvGraphicFramePr>
        <p:xfrm>
          <a:off x="8020577" y="3781915"/>
          <a:ext cx="9630655" cy="1171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216">
                  <a:extLst>
                    <a:ext uri="{9D8B030D-6E8A-4147-A177-3AD203B41FA5}">
                      <a16:colId xmlns:a16="http://schemas.microsoft.com/office/drawing/2014/main" val="2958688575"/>
                    </a:ext>
                  </a:extLst>
                </a:gridCol>
                <a:gridCol w="1562935">
                  <a:extLst>
                    <a:ext uri="{9D8B030D-6E8A-4147-A177-3AD203B41FA5}">
                      <a16:colId xmlns:a16="http://schemas.microsoft.com/office/drawing/2014/main" val="1273109101"/>
                    </a:ext>
                  </a:extLst>
                </a:gridCol>
                <a:gridCol w="2529504">
                  <a:extLst>
                    <a:ext uri="{9D8B030D-6E8A-4147-A177-3AD203B41FA5}">
                      <a16:colId xmlns:a16="http://schemas.microsoft.com/office/drawing/2014/main" val="3006882010"/>
                    </a:ext>
                  </a:extLst>
                </a:gridCol>
              </a:tblGrid>
              <a:tr h="613920">
                <a:tc>
                  <a:txBody>
                    <a:bodyPr/>
                    <a:lstStyle/>
                    <a:p>
                      <a:pPr marL="0" marR="0" lvl="0" indent="0" algn="l" defTabSz="518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noProof="0"/>
                        <a:t>Total installed capacities for </a:t>
                      </a:r>
                      <a:r>
                        <a:rPr lang="en-GB" sz="2100" b="1" noProof="0"/>
                        <a:t>wind power:</a:t>
                      </a:r>
                    </a:p>
                  </a:txBody>
                  <a:tcPr marL="237094" marR="237094" marT="118547" marB="118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noProof="0">
                          <a:solidFill>
                            <a:schemeClr val="accent5"/>
                          </a:solidFill>
                        </a:rPr>
                        <a:t>510 GW</a:t>
                      </a:r>
                    </a:p>
                  </a:txBody>
                  <a:tcPr marL="237094" marR="237094" marT="118547" marB="118547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100" b="1" noProof="0" err="1">
                          <a:solidFill>
                            <a:schemeClr val="tx1"/>
                          </a:solidFill>
                        </a:rPr>
                        <a:t>REPowerEU</a:t>
                      </a:r>
                      <a:endParaRPr lang="en-GB" sz="2100" b="1" noProof="0">
                        <a:solidFill>
                          <a:schemeClr val="tx1"/>
                        </a:solidFill>
                      </a:endParaRPr>
                    </a:p>
                  </a:txBody>
                  <a:tcPr marL="237094" marR="237094" marT="118547" marB="118547" anchor="b"/>
                </a:tc>
                <a:extLst>
                  <a:ext uri="{0D108BD9-81ED-4DB2-BD59-A6C34878D82A}">
                    <a16:rowId xmlns:a16="http://schemas.microsoft.com/office/drawing/2014/main" val="2394006441"/>
                  </a:ext>
                </a:extLst>
              </a:tr>
              <a:tr h="553220">
                <a:tc>
                  <a:txBody>
                    <a:bodyPr/>
                    <a:lstStyle/>
                    <a:p>
                      <a:r>
                        <a:rPr lang="en-GB" sz="2100" noProof="0" dirty="0"/>
                        <a:t>Including </a:t>
                      </a:r>
                      <a:r>
                        <a:rPr lang="en-GB" sz="2100" b="1" noProof="0" dirty="0"/>
                        <a:t>offshore wind:</a:t>
                      </a:r>
                    </a:p>
                  </a:txBody>
                  <a:tcPr marL="237094" marR="237094" marT="118547" marB="118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noProof="0">
                          <a:solidFill>
                            <a:schemeClr val="accent5"/>
                          </a:solidFill>
                        </a:rPr>
                        <a:t>111 GW</a:t>
                      </a:r>
                    </a:p>
                  </a:txBody>
                  <a:tcPr marL="237094" marR="237094" marT="118547" marB="118547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100" b="1" noProof="0" dirty="0">
                          <a:solidFill>
                            <a:schemeClr val="tx1"/>
                          </a:solidFill>
                        </a:rPr>
                        <a:t>TEN-E</a:t>
                      </a:r>
                      <a:endParaRPr lang="en-GB" sz="21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237094" marR="237094" marT="118547" marB="118547" anchor="b"/>
                </a:tc>
                <a:extLst>
                  <a:ext uri="{0D108BD9-81ED-4DB2-BD59-A6C34878D82A}">
                    <a16:rowId xmlns:a16="http://schemas.microsoft.com/office/drawing/2014/main" val="1767571351"/>
                  </a:ext>
                </a:extLst>
              </a:tr>
            </a:tbl>
          </a:graphicData>
        </a:graphic>
      </p:graphicFrame>
      <p:sp>
        <p:nvSpPr>
          <p:cNvPr id="22" name="ZoneTexte 21">
            <a:extLst>
              <a:ext uri="{FF2B5EF4-FFF2-40B4-BE49-F238E27FC236}">
                <a16:creationId xmlns:a16="http://schemas.microsoft.com/office/drawing/2014/main" id="{F85061C8-0CF1-7D72-0AFF-13ACD8AB2D12}"/>
              </a:ext>
            </a:extLst>
          </p:cNvPr>
          <p:cNvSpPr txBox="1"/>
          <p:nvPr/>
        </p:nvSpPr>
        <p:spPr>
          <a:xfrm>
            <a:off x="7654491" y="5354356"/>
            <a:ext cx="10021021" cy="55862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noAutofit/>
          </a:bodyPr>
          <a:lstStyle/>
          <a:p>
            <a:pPr marL="444553" indent="-444553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74" b="1" dirty="0"/>
              <a:t>Investment cost </a:t>
            </a:r>
            <a:r>
              <a:rPr lang="en-GB" sz="2074" dirty="0"/>
              <a:t>(€/kw): From </a:t>
            </a:r>
            <a:r>
              <a:rPr lang="en-GB" sz="2074" i="1" dirty="0"/>
              <a:t>IEA, World Energy Outlook, 2023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F579B824-CD2E-5BE4-3D78-F56C44F8C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887" y="6097716"/>
            <a:ext cx="7115306" cy="3780005"/>
          </a:xfrm>
          <a:prstGeom prst="rect">
            <a:avLst/>
          </a:prstGeom>
        </p:spPr>
      </p:pic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E45451CA-639B-2499-BF68-2780B3869422}"/>
              </a:ext>
            </a:extLst>
          </p:cNvPr>
          <p:cNvSpPr/>
          <p:nvPr/>
        </p:nvSpPr>
        <p:spPr>
          <a:xfrm>
            <a:off x="143683" y="2200016"/>
            <a:ext cx="898371" cy="924533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876"/>
          </a:p>
        </p:txBody>
      </p:sp>
      <p:pic>
        <p:nvPicPr>
          <p:cNvPr id="26" name="Graphique 25" descr="Éoliennes avec un remplissage uni">
            <a:extLst>
              <a:ext uri="{FF2B5EF4-FFF2-40B4-BE49-F238E27FC236}">
                <a16:creationId xmlns:a16="http://schemas.microsoft.com/office/drawing/2014/main" id="{6A6D33E9-8557-D843-A8BF-0E1385D89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7243" y="2272014"/>
            <a:ext cx="780741" cy="780552"/>
          </a:xfrm>
          <a:prstGeom prst="rect">
            <a:avLst/>
          </a:prstGeom>
        </p:spPr>
      </p:pic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2CEF37B3-E44F-3193-FC82-E004BC79FA6D}"/>
              </a:ext>
            </a:extLst>
          </p:cNvPr>
          <p:cNvSpPr/>
          <p:nvPr/>
        </p:nvSpPr>
        <p:spPr>
          <a:xfrm>
            <a:off x="7240562" y="2200016"/>
            <a:ext cx="898371" cy="924533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876"/>
          </a:p>
        </p:txBody>
      </p:sp>
      <p:pic>
        <p:nvPicPr>
          <p:cNvPr id="32" name="Graphique 31" descr="Éoliennes avec un remplissage uni">
            <a:extLst>
              <a:ext uri="{FF2B5EF4-FFF2-40B4-BE49-F238E27FC236}">
                <a16:creationId xmlns:a16="http://schemas.microsoft.com/office/drawing/2014/main" id="{BCE18B75-8699-8A4C-6423-1E38C15ABB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64121" y="2272014"/>
            <a:ext cx="780741" cy="78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2433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86098402-E28B-80F1-4E36-CCA9CA9021A8}"/>
              </a:ext>
            </a:extLst>
          </p:cNvPr>
          <p:cNvSpPr txBox="1"/>
          <p:nvPr/>
        </p:nvSpPr>
        <p:spPr>
          <a:xfrm>
            <a:off x="532298" y="3162588"/>
            <a:ext cx="7179039" cy="63232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dash"/>
          </a:ln>
        </p:spPr>
        <p:txBody>
          <a:bodyPr wrap="square" rtlCol="0" anchor="t">
            <a:noAutofit/>
          </a:bodyPr>
          <a:lstStyle/>
          <a:p>
            <a:pPr marL="444553" indent="-444553">
              <a:buClr>
                <a:srgbClr val="174195"/>
              </a:buClr>
              <a:buFont typeface="Wingdings" panose="05000000000000000000" pitchFamily="2" charset="2"/>
              <a:buChar char="§"/>
            </a:pPr>
            <a:r>
              <a:rPr lang="en-GB" sz="2074" dirty="0"/>
              <a:t>Current investments are from the European Investment Bank, Investment report 2023/2024, based on data from the International Energy Agency.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0485731-E857-4F23-C3FA-7A154520E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 for battery storage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EC23BF-82FD-50EA-6DA9-EEC48D2DD1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87A9771-4FA2-1663-7EE6-3DCA5595BFB2}"/>
              </a:ext>
            </a:extLst>
          </p:cNvPr>
          <p:cNvSpPr txBox="1"/>
          <p:nvPr/>
        </p:nvSpPr>
        <p:spPr>
          <a:xfrm>
            <a:off x="532298" y="2389444"/>
            <a:ext cx="7179039" cy="5870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txBody>
          <a:bodyPr wrap="square" tIns="105834" bIns="105834" anchor="ctr">
            <a:spAutoFit/>
          </a:bodyPr>
          <a:lstStyle/>
          <a:p>
            <a:pPr algn="ctr"/>
            <a:r>
              <a:rPr lang="en-GB" sz="2059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 and current investments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2E0CA20-0343-C4F1-C4EF-233DE714C11D}"/>
              </a:ext>
            </a:extLst>
          </p:cNvPr>
          <p:cNvSpPr txBox="1"/>
          <p:nvPr/>
        </p:nvSpPr>
        <p:spPr>
          <a:xfrm>
            <a:off x="8561301" y="2389443"/>
            <a:ext cx="8907079" cy="5870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txBody>
          <a:bodyPr wrap="square" tIns="105834" bIns="105834" anchor="ctr">
            <a:spAutoFit/>
          </a:bodyPr>
          <a:lstStyle/>
          <a:p>
            <a:pPr algn="ctr"/>
            <a:r>
              <a:rPr lang="en-GB" sz="2059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 average investments needs between 2024 and 2030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BC4C34-1DFC-679B-4BE7-C94B07C471FA}"/>
              </a:ext>
            </a:extLst>
          </p:cNvPr>
          <p:cNvSpPr txBox="1"/>
          <p:nvPr/>
        </p:nvSpPr>
        <p:spPr>
          <a:xfrm>
            <a:off x="8561301" y="3141106"/>
            <a:ext cx="8907079" cy="1049903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444553" indent="-444553">
              <a:spcBef>
                <a:spcPts val="1556"/>
              </a:spcBef>
              <a:buClr>
                <a:srgbClr val="174195"/>
              </a:buClr>
              <a:buFont typeface="Wingdings" panose="05000000000000000000" pitchFamily="2" charset="2"/>
              <a:buChar char="§"/>
            </a:pPr>
            <a:r>
              <a:rPr lang="en-GB" sz="2074" dirty="0"/>
              <a:t>Volumes needs based on </a:t>
            </a:r>
            <a:r>
              <a:rPr lang="en-GB" sz="2074" b="1" dirty="0"/>
              <a:t>ENTSO-E, Europe Resource Adequacy Assessment (ERAA) </a:t>
            </a:r>
            <a:r>
              <a:rPr lang="en-GB" sz="2074" dirty="0"/>
              <a:t>2022’s estimation : +4.4 GW per year between 2024 and 2030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E8DAB-6D17-9AA8-537B-A563688B5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00" y="4801590"/>
            <a:ext cx="7179039" cy="43074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5D1EE13-89AA-AD2F-978F-55EBE4B82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7280" y="5751569"/>
            <a:ext cx="6155115" cy="418011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1917D7E-E718-8868-5DF1-406AA15F14B1}"/>
              </a:ext>
            </a:extLst>
          </p:cNvPr>
          <p:cNvSpPr txBox="1"/>
          <p:nvPr/>
        </p:nvSpPr>
        <p:spPr>
          <a:xfrm>
            <a:off x="8561286" y="4559765"/>
            <a:ext cx="8907077" cy="411523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444553" indent="-444553">
              <a:spcBef>
                <a:spcPts val="1556"/>
              </a:spcBef>
              <a:buClr>
                <a:srgbClr val="174195"/>
              </a:buClr>
              <a:buFont typeface="Wingdings" panose="05000000000000000000" pitchFamily="2" charset="2"/>
              <a:buChar char="§"/>
            </a:pPr>
            <a:r>
              <a:rPr lang="en-GB" sz="2074" dirty="0"/>
              <a:t>Investment cost from ENTSO-E, TYNDP 2024</a:t>
            </a:r>
          </a:p>
        </p:txBody>
      </p:sp>
    </p:spTree>
    <p:extLst>
      <p:ext uri="{BB962C8B-B14F-4D97-AF65-F5344CB8AC3E}">
        <p14:creationId xmlns:p14="http://schemas.microsoft.com/office/powerpoint/2010/main" val="161377971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FBA82-ED1A-1310-F3C8-E5A873FFF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E979862E-1CB5-4587-63EB-2D0A86FD0A83}"/>
              </a:ext>
            </a:extLst>
          </p:cNvPr>
          <p:cNvSpPr txBox="1"/>
          <p:nvPr/>
        </p:nvSpPr>
        <p:spPr>
          <a:xfrm>
            <a:off x="532298" y="3162588"/>
            <a:ext cx="7179039" cy="63232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dash"/>
          </a:ln>
        </p:spPr>
        <p:txBody>
          <a:bodyPr wrap="square" rtlCol="0" anchor="t">
            <a:noAutofit/>
          </a:bodyPr>
          <a:lstStyle/>
          <a:p>
            <a:pPr marL="444553" indent="-444553">
              <a:spcBef>
                <a:spcPts val="155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74" dirty="0"/>
              <a:t>Volumes in unit based on Eurostat and International Power Association data.</a:t>
            </a:r>
          </a:p>
          <a:p>
            <a:pPr marL="444553" indent="-444553">
              <a:spcBef>
                <a:spcPts val="155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74" dirty="0"/>
              <a:t>Investment costs from the International Energy Agency (IEA).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BA869CD-B4F0-86D4-E213-1263ECC39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 for hydropower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CD75DB-3BDF-4B2E-C3BC-61EB8F662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66C7788-52D9-2B1A-C926-C7D4CF8A9CD6}"/>
              </a:ext>
            </a:extLst>
          </p:cNvPr>
          <p:cNvSpPr txBox="1"/>
          <p:nvPr/>
        </p:nvSpPr>
        <p:spPr>
          <a:xfrm>
            <a:off x="532298" y="2389444"/>
            <a:ext cx="7179039" cy="5870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txBody>
          <a:bodyPr wrap="square" tIns="105834" bIns="105834" anchor="ctr">
            <a:spAutoFit/>
          </a:bodyPr>
          <a:lstStyle/>
          <a:p>
            <a:pPr algn="ctr"/>
            <a:r>
              <a:rPr lang="en-GB" sz="2059" b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 and current investments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A95FE6-E0D3-9FBC-8837-1AD3571575A8}"/>
              </a:ext>
            </a:extLst>
          </p:cNvPr>
          <p:cNvSpPr txBox="1"/>
          <p:nvPr/>
        </p:nvSpPr>
        <p:spPr>
          <a:xfrm>
            <a:off x="8561301" y="2389443"/>
            <a:ext cx="8907079" cy="5870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txBody>
          <a:bodyPr wrap="square" tIns="105834" bIns="105834" anchor="ctr">
            <a:spAutoFit/>
          </a:bodyPr>
          <a:lstStyle/>
          <a:p>
            <a:pPr algn="ctr"/>
            <a:r>
              <a:rPr lang="en-GB" sz="2059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 average investments needs between 2024 and 2030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819A9C1-715A-76B0-A10B-3979332AD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27" y="5399331"/>
            <a:ext cx="6862576" cy="4117546"/>
          </a:xfrm>
          <a:prstGeom prst="rect">
            <a:avLst/>
          </a:prstGeom>
        </p:spPr>
      </p:pic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46AA3FCE-FEAF-DB5E-80C2-AC0C878C2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832232"/>
              </p:ext>
            </p:extLst>
          </p:nvPr>
        </p:nvGraphicFramePr>
        <p:xfrm>
          <a:off x="8435050" y="3308891"/>
          <a:ext cx="8907077" cy="877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10295">
                  <a:extLst>
                    <a:ext uri="{9D8B030D-6E8A-4147-A177-3AD203B41FA5}">
                      <a16:colId xmlns:a16="http://schemas.microsoft.com/office/drawing/2014/main" val="2958688575"/>
                    </a:ext>
                  </a:extLst>
                </a:gridCol>
                <a:gridCol w="2192005">
                  <a:extLst>
                    <a:ext uri="{9D8B030D-6E8A-4147-A177-3AD203B41FA5}">
                      <a16:colId xmlns:a16="http://schemas.microsoft.com/office/drawing/2014/main" val="1273109101"/>
                    </a:ext>
                  </a:extLst>
                </a:gridCol>
                <a:gridCol w="1704777">
                  <a:extLst>
                    <a:ext uri="{9D8B030D-6E8A-4147-A177-3AD203B41FA5}">
                      <a16:colId xmlns:a16="http://schemas.microsoft.com/office/drawing/2014/main" val="3006882010"/>
                    </a:ext>
                  </a:extLst>
                </a:gridCol>
              </a:tblGrid>
              <a:tr h="869346">
                <a:tc>
                  <a:txBody>
                    <a:bodyPr/>
                    <a:lstStyle/>
                    <a:p>
                      <a:pPr marL="363538" marR="0" lvl="0" indent="-363538" algn="l" defTabSz="518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2100" b="1" dirty="0"/>
                        <a:t>Volumes in capacities in 2030 </a:t>
                      </a:r>
                      <a:r>
                        <a:rPr lang="en-GB" sz="2100" noProof="0" dirty="0"/>
                        <a:t>(excluding pure pumping)</a:t>
                      </a:r>
                      <a:endParaRPr lang="en-GB" sz="2100" b="1" noProof="0" dirty="0"/>
                    </a:p>
                  </a:txBody>
                  <a:tcPr marL="237094" marR="237094" marT="118547" marB="118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noProof="0" dirty="0">
                          <a:solidFill>
                            <a:schemeClr val="accent5"/>
                          </a:solidFill>
                        </a:rPr>
                        <a:t>131 GW</a:t>
                      </a:r>
                    </a:p>
                  </a:txBody>
                  <a:tcPr marL="237094" marR="237094" marT="118547" marB="118547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100" b="1" noProof="0" dirty="0">
                          <a:solidFill>
                            <a:schemeClr val="tx1"/>
                          </a:solidFill>
                        </a:rPr>
                        <a:t>EU MIX Scenario</a:t>
                      </a:r>
                      <a:endParaRPr lang="en-GB" sz="21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237094" marR="237094" marT="118547" marB="118547" anchor="b"/>
                </a:tc>
                <a:extLst>
                  <a:ext uri="{0D108BD9-81ED-4DB2-BD59-A6C34878D82A}">
                    <a16:rowId xmlns:a16="http://schemas.microsoft.com/office/drawing/2014/main" val="2394006441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67E88A1D-FC02-CBB8-362D-DF40B2589CE0}"/>
              </a:ext>
            </a:extLst>
          </p:cNvPr>
          <p:cNvSpPr txBox="1"/>
          <p:nvPr/>
        </p:nvSpPr>
        <p:spPr>
          <a:xfrm>
            <a:off x="8561301" y="4481695"/>
            <a:ext cx="8907079" cy="58707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noAutofit/>
          </a:bodyPr>
          <a:lstStyle/>
          <a:p>
            <a:pPr marL="444553" indent="-444553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74" b="1" dirty="0"/>
              <a:t>Investment cost </a:t>
            </a:r>
            <a:r>
              <a:rPr lang="en-GB" sz="2074" dirty="0"/>
              <a:t>(€/kw): From the International Energy Agency</a:t>
            </a:r>
            <a:endParaRPr lang="en-GB" sz="2074" i="1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EE47E3D-E55F-00FD-C058-CD0FF4FB9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8751" y="5685798"/>
            <a:ext cx="6251418" cy="408177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F4D2C3A-F8AA-9764-4E9C-1083D3D51939}"/>
              </a:ext>
            </a:extLst>
          </p:cNvPr>
          <p:cNvSpPr/>
          <p:nvPr/>
        </p:nvSpPr>
        <p:spPr>
          <a:xfrm>
            <a:off x="8561294" y="3218252"/>
            <a:ext cx="8907077" cy="105845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876"/>
          </a:p>
        </p:txBody>
      </p:sp>
    </p:spTree>
    <p:extLst>
      <p:ext uri="{BB962C8B-B14F-4D97-AF65-F5344CB8AC3E}">
        <p14:creationId xmlns:p14="http://schemas.microsoft.com/office/powerpoint/2010/main" val="294401303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DEDC0-4775-D65B-EB0B-6877A9C19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22938B2B-F021-F5E2-FD0A-AD4DF7DDA4C9}"/>
              </a:ext>
            </a:extLst>
          </p:cNvPr>
          <p:cNvSpPr txBox="1">
            <a:spLocks/>
          </p:cNvSpPr>
          <p:nvPr/>
        </p:nvSpPr>
        <p:spPr>
          <a:xfrm>
            <a:off x="532297" y="2256695"/>
            <a:ext cx="17129067" cy="7372132"/>
          </a:xfrm>
          <a:prstGeom prst="rect">
            <a:avLst/>
          </a:prstGeom>
          <a:solidFill>
            <a:srgbClr val="4374B6"/>
          </a:solidFill>
        </p:spPr>
        <p:txBody>
          <a:bodyPr vert="horz" lIns="237094" tIns="118547" rIns="237094" bIns="118547" rtlCol="0">
            <a:normAutofit/>
          </a:bodyPr>
          <a:lstStyle>
            <a:lvl1pPr marL="194390" indent="-194390" algn="l" defTabSz="518373" rtl="0" eaLnBrk="1" latinLnBrk="0" hangingPunct="1">
              <a:spcBef>
                <a:spcPts val="340"/>
              </a:spcBef>
              <a:buFont typeface="Arial" panose="020B0604020202020204" pitchFamily="34" charset="0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1178" indent="-161992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7967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7153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6340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5527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4713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3900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03087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sz="9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5F3DC19-5C81-DAD2-22D5-310CDEED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cs typeface="Helvetica"/>
              </a:rPr>
              <a:t>Keynote on why climate investments matter</a:t>
            </a:r>
            <a:endParaRPr lang="en-US" dirty="0"/>
          </a:p>
          <a:p>
            <a:endParaRPr lang="en-GB" sz="3600" dirty="0">
              <a:cs typeface="Helvetica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9CB40C-9A98-3669-88D8-8C56D77F0D5F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503555" indent="-503555"/>
            <a:endParaRPr lang="en-US" dirty="0">
              <a:cs typeface="Helvetica"/>
            </a:endParaRPr>
          </a:p>
          <a:p>
            <a:pPr marL="503555" indent="-503555"/>
            <a:endParaRPr lang="en-US" sz="4100" dirty="0">
              <a:cs typeface="Helvetica"/>
            </a:endParaRPr>
          </a:p>
          <a:p>
            <a:pPr marL="0" indent="0">
              <a:buNone/>
            </a:pPr>
            <a:endParaRPr lang="en-US">
              <a:cs typeface="Helvetica"/>
            </a:endParaRPr>
          </a:p>
          <a:p>
            <a:pPr marL="0" indent="0">
              <a:buNone/>
            </a:pPr>
            <a:endParaRPr lang="en-US" sz="4100" dirty="0">
              <a:cs typeface="Helvetica"/>
            </a:endParaRPr>
          </a:p>
          <a:p>
            <a:pPr marL="0" indent="0">
              <a:buNone/>
            </a:pPr>
            <a:endParaRPr lang="en-US" sz="4100" dirty="0">
              <a:cs typeface="Helvetica"/>
            </a:endParaRPr>
          </a:p>
          <a:p>
            <a:pPr marL="0" indent="0">
              <a:buNone/>
            </a:pPr>
            <a:endParaRPr lang="en-US" sz="4100" dirty="0">
              <a:cs typeface="Helvetica"/>
            </a:endParaRPr>
          </a:p>
          <a:p>
            <a:pPr marL="0" indent="0">
              <a:buNone/>
            </a:pPr>
            <a:endParaRPr lang="en-US" sz="4100" dirty="0">
              <a:cs typeface="Helvetica"/>
            </a:endParaRPr>
          </a:p>
          <a:p>
            <a:pPr marL="503555" indent="-503555"/>
            <a:endParaRPr lang="en-US" sz="4100" dirty="0"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D6280-D836-C304-CF18-656ED1017D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75" b="-299"/>
          <a:stretch/>
        </p:blipFill>
        <p:spPr>
          <a:xfrm>
            <a:off x="2055863" y="2466051"/>
            <a:ext cx="11902112" cy="6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518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GB" sz="3529"/>
              <a:t>Launch of the first edition of the EU Climate Investment Deficit Report</a:t>
            </a:r>
            <a:br>
              <a:rPr lang="en-GB" sz="3529"/>
            </a:br>
            <a:r>
              <a:rPr lang="en-GB" sz="3111"/>
              <a:t>21 February 2024 – 9:00-11:30 AM</a:t>
            </a:r>
            <a:endParaRPr lang="fr-FR" sz="3529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082651" y="5694503"/>
            <a:ext cx="12668019" cy="1145191"/>
          </a:xfrm>
        </p:spPr>
        <p:txBody>
          <a:bodyPr/>
          <a:lstStyle/>
          <a:p>
            <a:r>
              <a:rPr lang="en-GB" sz="2463"/>
              <a:t>Thomas </a:t>
            </a:r>
            <a:r>
              <a:rPr lang="en-GB" sz="2463" dirty="0" err="1"/>
              <a:t>Pellerin-Carlin</a:t>
            </a:r>
            <a:r>
              <a:rPr lang="en-GB" sz="2463" dirty="0"/>
              <a:t>, EU Programme Director, Institute for Climate Economics (I4CE)</a:t>
            </a:r>
          </a:p>
          <a:p>
            <a:r>
              <a:rPr lang="en-GB" sz="2463" dirty="0"/>
              <a:t>Clara Calipel, Research Fellow, Institute for Climate Economics (I4CE)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10482250" y="9304461"/>
            <a:ext cx="4248456" cy="529228"/>
          </a:xfrm>
        </p:spPr>
        <p:txBody>
          <a:bodyPr/>
          <a:lstStyle/>
          <a:p>
            <a:r>
              <a:rPr lang="fr-FR" noProof="0"/>
              <a:t>21/02/2024 - </a:t>
            </a:r>
            <a:r>
              <a:rPr lang="fr-FR" noProof="0" err="1"/>
              <a:t>Bruss</a:t>
            </a:r>
            <a:r>
              <a:rPr lang="fr-FR"/>
              <a:t>els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1862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DEDC0-4775-D65B-EB0B-6877A9C19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22938B2B-F021-F5E2-FD0A-AD4DF7DDA4C9}"/>
              </a:ext>
            </a:extLst>
          </p:cNvPr>
          <p:cNvSpPr txBox="1">
            <a:spLocks/>
          </p:cNvSpPr>
          <p:nvPr/>
        </p:nvSpPr>
        <p:spPr>
          <a:xfrm>
            <a:off x="532297" y="2256695"/>
            <a:ext cx="17129067" cy="7372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37094" tIns="118547" rIns="237094" bIns="118547" rtlCol="0">
            <a:normAutofit/>
          </a:bodyPr>
          <a:lstStyle>
            <a:lvl1pPr marL="194390" indent="-194390" algn="l" defTabSz="518373" rtl="0" eaLnBrk="1" latinLnBrk="0" hangingPunct="1">
              <a:spcBef>
                <a:spcPts val="340"/>
              </a:spcBef>
              <a:buFont typeface="Arial" panose="020B0604020202020204" pitchFamily="34" charset="0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1178" indent="-161992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7967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7153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6340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5527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4713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3900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03087" indent="-129593" algn="l" defTabSz="5183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sz="900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11C586D-B6A1-8FB3-FF4B-50D84706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91" y="7643829"/>
            <a:ext cx="16936080" cy="1547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111" dirty="0"/>
              <a:t>The </a:t>
            </a:r>
            <a:r>
              <a:rPr lang="en-GB" sz="3111" b="1" dirty="0">
                <a:solidFill>
                  <a:schemeClr val="tx2"/>
                </a:solidFill>
              </a:rPr>
              <a:t>European Scientific Advisory Board on Climate Change </a:t>
            </a:r>
            <a:r>
              <a:rPr lang="en-GB" sz="3111" dirty="0"/>
              <a:t>recently called on the EU to </a:t>
            </a:r>
            <a:r>
              <a:rPr lang="en-GB" sz="3111" i="1" dirty="0"/>
              <a:t>’strive for a more granular and accurate overview of required and actual investments in climate mitigation to monitor and assess progress’.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5F3DC19-5C81-DAD2-22D5-310CDEED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30" dirty="0"/>
              <a:t>Climate investments are a key indicator of Green Deal progress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DA2448-D710-F60B-7A76-B8D9373F818B}"/>
              </a:ext>
            </a:extLst>
          </p:cNvPr>
          <p:cNvSpPr txBox="1"/>
          <p:nvPr/>
        </p:nvSpPr>
        <p:spPr>
          <a:xfrm>
            <a:off x="532291" y="2308803"/>
            <a:ext cx="9003385" cy="436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53" indent="-444553">
              <a:spcBef>
                <a:spcPts val="1556"/>
              </a:spcBef>
              <a:spcAft>
                <a:spcPts val="1556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800" dirty="0"/>
              <a:t>Today’s investments shape Europe’s future for decades to come.</a:t>
            </a:r>
          </a:p>
          <a:p>
            <a:pPr marL="444553" indent="-444553">
              <a:spcBef>
                <a:spcPts val="1556"/>
              </a:spcBef>
              <a:spcAft>
                <a:spcPts val="1556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800" dirty="0"/>
              <a:t>Tracking public and private </a:t>
            </a:r>
            <a:r>
              <a:rPr lang="en-GB" sz="2800" b="1" dirty="0"/>
              <a:t>investment</a:t>
            </a:r>
            <a:r>
              <a:rPr lang="en-GB" sz="2800" dirty="0"/>
              <a:t> is </a:t>
            </a:r>
            <a:r>
              <a:rPr lang="en-GB" sz="2800" b="1" dirty="0"/>
              <a:t>a key indicator </a:t>
            </a:r>
            <a:r>
              <a:rPr lang="en-GB" sz="2800" dirty="0"/>
              <a:t>to measure </a:t>
            </a:r>
            <a:r>
              <a:rPr lang="en-GB" sz="2800" b="1" dirty="0"/>
              <a:t>structural changes </a:t>
            </a:r>
            <a:r>
              <a:rPr lang="en-GB" sz="2800" dirty="0"/>
              <a:t>in the EU economy.</a:t>
            </a:r>
          </a:p>
          <a:p>
            <a:pPr marL="444553" indent="-444553">
              <a:spcBef>
                <a:spcPts val="1556"/>
              </a:spcBef>
              <a:spcAft>
                <a:spcPts val="1556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800" b="1" dirty="0"/>
              <a:t>The Climate Investment Deficit </a:t>
            </a:r>
            <a:r>
              <a:rPr lang="en-GB" sz="2800" dirty="0"/>
              <a:t>is </a:t>
            </a:r>
            <a:r>
              <a:rPr lang="en-GB" sz="2800" b="1" dirty="0"/>
              <a:t>a good proxy </a:t>
            </a:r>
            <a:r>
              <a:rPr lang="en-GB" sz="2800" dirty="0"/>
              <a:t>to understand </a:t>
            </a:r>
            <a:r>
              <a:rPr lang="en-GB" sz="2800" b="1" dirty="0"/>
              <a:t>if the EU is on path to reach </a:t>
            </a:r>
            <a:r>
              <a:rPr lang="en-GB" sz="2800" dirty="0"/>
              <a:t>the policy objectives set out by the </a:t>
            </a:r>
            <a:r>
              <a:rPr lang="en-GB" sz="2800" b="1" dirty="0"/>
              <a:t>European Green Deal</a:t>
            </a:r>
            <a:r>
              <a:rPr lang="en-GB" sz="2800" dirty="0"/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0E1D28-B602-943B-2F00-5C2CA187681C}"/>
              </a:ext>
            </a:extLst>
          </p:cNvPr>
          <p:cNvSpPr txBox="1"/>
          <p:nvPr/>
        </p:nvSpPr>
        <p:spPr>
          <a:xfrm>
            <a:off x="9778310" y="2391531"/>
            <a:ext cx="7492489" cy="39305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lIns="280033" tIns="280033" rIns="280033" bIns="280033" rtlCol="0">
            <a:spAutoFit/>
          </a:bodyPr>
          <a:lstStyle/>
          <a:p>
            <a:pPr>
              <a:spcBef>
                <a:spcPts val="1556"/>
              </a:spcBef>
            </a:pPr>
            <a:r>
              <a:rPr lang="en-GB" sz="2400" dirty="0"/>
              <a:t>The Climate Investment Deficit is the difference between:</a:t>
            </a:r>
          </a:p>
          <a:p>
            <a:pPr marL="444553" indent="-444553">
              <a:spcBef>
                <a:spcPts val="1556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A) the </a:t>
            </a:r>
            <a:r>
              <a:rPr lang="en-GB" sz="2400" b="1" dirty="0"/>
              <a:t>total investment needs </a:t>
            </a:r>
            <a:r>
              <a:rPr lang="en-GB" sz="2400" dirty="0"/>
              <a:t>required annually by 2030, to </a:t>
            </a:r>
            <a:r>
              <a:rPr lang="en-GB" sz="2400" b="1" dirty="0"/>
              <a:t>achieve the EU 2030 targets </a:t>
            </a:r>
            <a:r>
              <a:rPr lang="en-GB" sz="2400" dirty="0"/>
              <a:t>; </a:t>
            </a:r>
          </a:p>
          <a:p>
            <a:pPr marL="444553" indent="-444553">
              <a:spcBef>
                <a:spcPts val="1556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and B) the </a:t>
            </a:r>
            <a:r>
              <a:rPr lang="en-GB" sz="2400" b="1" dirty="0"/>
              <a:t>actual public and private climate investments happening in the EU </a:t>
            </a:r>
            <a:r>
              <a:rPr lang="en-GB" sz="2400" dirty="0"/>
              <a:t>economy in the latest available year.</a:t>
            </a:r>
          </a:p>
        </p:txBody>
      </p:sp>
    </p:spTree>
    <p:extLst>
      <p:ext uri="{BB962C8B-B14F-4D97-AF65-F5344CB8AC3E}">
        <p14:creationId xmlns:p14="http://schemas.microsoft.com/office/powerpoint/2010/main" val="2525706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3B82E2F-B381-C1FF-0AF8-3918FAD9D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529" y="2522879"/>
            <a:ext cx="12036849" cy="6352181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1556"/>
              </a:spcBef>
            </a:pPr>
            <a:r>
              <a:rPr lang="en-GB" sz="2852" dirty="0"/>
              <a:t>This report’s </a:t>
            </a:r>
            <a:r>
              <a:rPr lang="en-GB" sz="2852" b="1" dirty="0"/>
              <a:t>methodology</a:t>
            </a:r>
            <a:r>
              <a:rPr lang="en-GB" sz="2852" dirty="0"/>
              <a:t> is based on </a:t>
            </a:r>
            <a:r>
              <a:rPr lang="en-GB" sz="2852" b="1" dirty="0"/>
              <a:t>I</a:t>
            </a:r>
            <a:r>
              <a:rPr lang="en-GB" sz="2852" b="1" dirty="0">
                <a:solidFill>
                  <a:srgbClr val="FF0000"/>
                </a:solidFill>
              </a:rPr>
              <a:t>4</a:t>
            </a:r>
            <a:r>
              <a:rPr lang="en-GB" sz="2852" b="1" dirty="0"/>
              <a:t>CE’s</a:t>
            </a:r>
            <a:r>
              <a:rPr lang="en-GB" sz="2852" dirty="0"/>
              <a:t> </a:t>
            </a:r>
            <a:r>
              <a:rPr lang="en-GB" sz="2852" b="1" dirty="0"/>
              <a:t>ten-year</a:t>
            </a:r>
            <a:r>
              <a:rPr lang="en-GB" sz="2852" dirty="0"/>
              <a:t> experience in </a:t>
            </a:r>
            <a:r>
              <a:rPr lang="en-GB" sz="2852" b="1" dirty="0"/>
              <a:t>tracking climate investments in France.</a:t>
            </a:r>
          </a:p>
          <a:p>
            <a:pPr>
              <a:spcBef>
                <a:spcPts val="1556"/>
              </a:spcBef>
            </a:pPr>
            <a:r>
              <a:rPr lang="en-GB" sz="2852" b="1" dirty="0"/>
              <a:t>I</a:t>
            </a:r>
            <a:r>
              <a:rPr lang="en-GB" sz="2852" b="1" dirty="0">
                <a:solidFill>
                  <a:srgbClr val="FF0000"/>
                </a:solidFill>
              </a:rPr>
              <a:t>4</a:t>
            </a:r>
            <a:r>
              <a:rPr lang="en-GB" sz="2852" b="1" dirty="0"/>
              <a:t>CE’s</a:t>
            </a:r>
            <a:r>
              <a:rPr lang="en-GB" sz="2852" dirty="0"/>
              <a:t> </a:t>
            </a:r>
            <a:r>
              <a:rPr lang="en-GB" sz="2852" b="1" dirty="0"/>
              <a:t>Landscape of Climate Finance </a:t>
            </a:r>
            <a:r>
              <a:rPr lang="en-GB" sz="2852" dirty="0"/>
              <a:t>report compares current climate investments with needs based on the French Long-Term Strategy.</a:t>
            </a:r>
          </a:p>
          <a:p>
            <a:pPr>
              <a:spcBef>
                <a:spcPts val="1556"/>
              </a:spcBef>
            </a:pPr>
            <a:r>
              <a:rPr lang="en-GB" sz="2852" dirty="0"/>
              <a:t>A tool that is now commonly </a:t>
            </a:r>
            <a:r>
              <a:rPr lang="en-GB" sz="2852" b="1" dirty="0"/>
              <a:t>used </a:t>
            </a:r>
            <a:r>
              <a:rPr lang="en-GB" sz="2852" dirty="0"/>
              <a:t>by</a:t>
            </a:r>
            <a:r>
              <a:rPr lang="en-GB" sz="2852" b="1" dirty="0"/>
              <a:t> the French Government and Parliament</a:t>
            </a:r>
            <a:r>
              <a:rPr lang="en-GB" sz="2852" dirty="0"/>
              <a:t> and that provide a common basis for debate:</a:t>
            </a:r>
          </a:p>
          <a:p>
            <a:pPr lvl="1">
              <a:spcBef>
                <a:spcPts val="1556"/>
              </a:spcBef>
            </a:pPr>
            <a:r>
              <a:rPr lang="en-GB" sz="2852" dirty="0"/>
              <a:t>Ministries, MPs and environmental NGOs regularly refer to </a:t>
            </a:r>
            <a:r>
              <a:rPr lang="en-GB" sz="2852" b="1" dirty="0"/>
              <a:t>I</a:t>
            </a:r>
            <a:r>
              <a:rPr lang="en-GB" sz="2852" b="1" dirty="0">
                <a:solidFill>
                  <a:srgbClr val="FF0000"/>
                </a:solidFill>
              </a:rPr>
              <a:t>4</a:t>
            </a:r>
            <a:r>
              <a:rPr lang="en-GB" sz="2852" b="1" dirty="0"/>
              <a:t>CE</a:t>
            </a:r>
            <a:r>
              <a:rPr lang="en-GB" sz="2852" dirty="0"/>
              <a:t>’s investment numbers in speeches, notes and position papers in France;</a:t>
            </a:r>
          </a:p>
          <a:p>
            <a:pPr lvl="1">
              <a:spcBef>
                <a:spcPts val="1556"/>
              </a:spcBef>
            </a:pPr>
            <a:r>
              <a:rPr lang="en-GB" sz="2852" dirty="0"/>
              <a:t>Investment gap is quoted in </a:t>
            </a:r>
            <a:r>
              <a:rPr lang="en-GB" sz="2852" b="1" dirty="0"/>
              <a:t>France’s LTS and NECP.</a:t>
            </a:r>
          </a:p>
          <a:p>
            <a:pPr lvl="1">
              <a:spcBef>
                <a:spcPts val="1556"/>
              </a:spcBef>
            </a:pPr>
            <a:endParaRPr lang="en-GB" sz="2852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68ADB7E-77F9-F0FB-E605-001CFF36F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Landscape of Climate Finance in France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2B4CA3-633D-5AEC-E2EF-C48DD52DC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94" y="2522879"/>
            <a:ext cx="4494332" cy="63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1172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B10D6DB-2C71-D52C-E87C-2C2B76F5F712}"/>
              </a:ext>
            </a:extLst>
          </p:cNvPr>
          <p:cNvSpPr/>
          <p:nvPr/>
        </p:nvSpPr>
        <p:spPr>
          <a:xfrm>
            <a:off x="11184424" y="3549748"/>
            <a:ext cx="6283956" cy="27702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876"/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5A3AC659-D4BC-2491-45AD-042AB2AA34EC}"/>
              </a:ext>
            </a:extLst>
          </p:cNvPr>
          <p:cNvSpPr/>
          <p:nvPr/>
        </p:nvSpPr>
        <p:spPr>
          <a:xfrm>
            <a:off x="5803359" y="3879468"/>
            <a:ext cx="4213195" cy="214861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99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F4DBEEC1-C56B-265C-434D-309254F23E46}"/>
              </a:ext>
            </a:extLst>
          </p:cNvPr>
          <p:cNvSpPr/>
          <p:nvPr/>
        </p:nvSpPr>
        <p:spPr>
          <a:xfrm>
            <a:off x="609561" y="3968139"/>
            <a:ext cx="3910259" cy="207617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99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A499BD-3613-A2A3-1B36-6EE9D970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Definition: what does this report look at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0AC7B12-0432-628D-938B-917245431357}"/>
              </a:ext>
            </a:extLst>
          </p:cNvPr>
          <p:cNvSpPr txBox="1"/>
          <p:nvPr/>
        </p:nvSpPr>
        <p:spPr>
          <a:xfrm>
            <a:off x="779104" y="5106178"/>
            <a:ext cx="1481495" cy="318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70">
                <a:solidFill>
                  <a:schemeClr val="tx2"/>
                </a:solidFill>
              </a:rPr>
              <a:t>Physical capital</a:t>
            </a:r>
          </a:p>
        </p:txBody>
      </p:sp>
      <p:pic>
        <p:nvPicPr>
          <p:cNvPr id="6" name="Graphique 5" descr="Main de robot avec un remplissage uni">
            <a:extLst>
              <a:ext uri="{FF2B5EF4-FFF2-40B4-BE49-F238E27FC236}">
                <a16:creationId xmlns:a16="http://schemas.microsoft.com/office/drawing/2014/main" id="{4B7EC427-54E1-0BB4-D55D-F749B48F3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6646" y="4297237"/>
            <a:ext cx="746754" cy="74675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9A117EC-6720-E9D8-EEEC-847B7594D637}"/>
              </a:ext>
            </a:extLst>
          </p:cNvPr>
          <p:cNvSpPr txBox="1"/>
          <p:nvPr/>
        </p:nvSpPr>
        <p:spPr>
          <a:xfrm>
            <a:off x="2530694" y="5116769"/>
            <a:ext cx="2029430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70">
                <a:solidFill>
                  <a:schemeClr val="tx2"/>
                </a:solidFill>
              </a:rPr>
              <a:t>Durable goods</a:t>
            </a:r>
          </a:p>
        </p:txBody>
      </p:sp>
      <p:pic>
        <p:nvPicPr>
          <p:cNvPr id="8" name="Graphique 7" descr="Voiture avec un remplissage uni">
            <a:extLst>
              <a:ext uri="{FF2B5EF4-FFF2-40B4-BE49-F238E27FC236}">
                <a16:creationId xmlns:a16="http://schemas.microsoft.com/office/drawing/2014/main" id="{67A577C5-B3B3-4773-75DC-F8E1AAA21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74636" y="4209586"/>
            <a:ext cx="679388" cy="569376"/>
          </a:xfrm>
          <a:prstGeom prst="rect">
            <a:avLst/>
          </a:prstGeom>
        </p:spPr>
      </p:pic>
      <p:pic>
        <p:nvPicPr>
          <p:cNvPr id="9" name="Graphique 8" descr="Machine à laver avec un remplissage uni">
            <a:extLst>
              <a:ext uri="{FF2B5EF4-FFF2-40B4-BE49-F238E27FC236}">
                <a16:creationId xmlns:a16="http://schemas.microsoft.com/office/drawing/2014/main" id="{70E38C23-0A13-E224-CFBB-E8E311063E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05735" y="4448784"/>
            <a:ext cx="575239" cy="482092"/>
          </a:xfrm>
          <a:prstGeom prst="rect">
            <a:avLst/>
          </a:prstGeom>
        </p:spPr>
      </p:pic>
      <p:pic>
        <p:nvPicPr>
          <p:cNvPr id="10" name="Graphique 9" descr="Lit avec un remplissage uni">
            <a:extLst>
              <a:ext uri="{FF2B5EF4-FFF2-40B4-BE49-F238E27FC236}">
                <a16:creationId xmlns:a16="http://schemas.microsoft.com/office/drawing/2014/main" id="{1C96AD91-B081-087F-C5D2-B0BAC650EA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01420" y="4746511"/>
            <a:ext cx="577793" cy="48423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4DBE3D1-CD31-8205-2535-3959FCB85299}"/>
              </a:ext>
            </a:extLst>
          </p:cNvPr>
          <p:cNvSpPr txBox="1"/>
          <p:nvPr/>
        </p:nvSpPr>
        <p:spPr>
          <a:xfrm>
            <a:off x="8541711" y="5283384"/>
            <a:ext cx="1576815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70" dirty="0">
                <a:solidFill>
                  <a:schemeClr val="accent6"/>
                </a:solidFill>
              </a:rPr>
              <a:t>Buildings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DA4A056-4783-4B9B-F2E3-5286C0FE1B76}"/>
              </a:ext>
            </a:extLst>
          </p:cNvPr>
          <p:cNvSpPr txBox="1"/>
          <p:nvPr/>
        </p:nvSpPr>
        <p:spPr>
          <a:xfrm>
            <a:off x="7478865" y="5283384"/>
            <a:ext cx="982385" cy="318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70" dirty="0">
                <a:solidFill>
                  <a:schemeClr val="accent4"/>
                </a:solidFill>
              </a:rPr>
              <a:t>Transport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FFC0D9A-C062-EFC1-E557-BC40000745D7}"/>
              </a:ext>
            </a:extLst>
          </p:cNvPr>
          <p:cNvSpPr txBox="1"/>
          <p:nvPr/>
        </p:nvSpPr>
        <p:spPr>
          <a:xfrm>
            <a:off x="6207551" y="5283384"/>
            <a:ext cx="779380" cy="318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70" dirty="0">
                <a:solidFill>
                  <a:schemeClr val="accent3">
                    <a:lumMod val="75000"/>
                  </a:schemeClr>
                </a:solidFill>
              </a:rPr>
              <a:t>Energy</a:t>
            </a:r>
          </a:p>
        </p:txBody>
      </p:sp>
      <p:pic>
        <p:nvPicPr>
          <p:cNvPr id="14" name="Graphique 13" descr="Ville avec un remplissage uni">
            <a:extLst>
              <a:ext uri="{FF2B5EF4-FFF2-40B4-BE49-F238E27FC236}">
                <a16:creationId xmlns:a16="http://schemas.microsoft.com/office/drawing/2014/main" id="{2EAC6BE8-37B6-38B3-3433-838555B6D4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76772" y="4388660"/>
            <a:ext cx="746754" cy="746754"/>
          </a:xfrm>
          <a:prstGeom prst="rect">
            <a:avLst/>
          </a:prstGeom>
        </p:spPr>
      </p:pic>
      <p:pic>
        <p:nvPicPr>
          <p:cNvPr id="15" name="Graphique 14" descr="Tramway avec un remplissage uni">
            <a:extLst>
              <a:ext uri="{FF2B5EF4-FFF2-40B4-BE49-F238E27FC236}">
                <a16:creationId xmlns:a16="http://schemas.microsoft.com/office/drawing/2014/main" id="{6733FAC0-EDA3-CC81-94FF-B8250021DD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47667" y="4388660"/>
            <a:ext cx="746754" cy="746754"/>
          </a:xfrm>
          <a:prstGeom prst="rect">
            <a:avLst/>
          </a:prstGeom>
        </p:spPr>
      </p:pic>
      <p:pic>
        <p:nvPicPr>
          <p:cNvPr id="16" name="Graphique 15" descr="Feu avec un remplissage uni">
            <a:extLst>
              <a:ext uri="{FF2B5EF4-FFF2-40B4-BE49-F238E27FC236}">
                <a16:creationId xmlns:a16="http://schemas.microsoft.com/office/drawing/2014/main" id="{F327E41D-8F43-5F13-95B9-6EC5ACE88D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27753" y="4369177"/>
            <a:ext cx="746754" cy="74675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181CC4A-CB9D-9F24-47F6-92C95691EC97}"/>
              </a:ext>
            </a:extLst>
          </p:cNvPr>
          <p:cNvSpPr txBox="1"/>
          <p:nvPr/>
        </p:nvSpPr>
        <p:spPr>
          <a:xfrm>
            <a:off x="14371404" y="4296638"/>
            <a:ext cx="1859287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96">
                <a:solidFill>
                  <a:schemeClr val="accent3"/>
                </a:solidFill>
              </a:rPr>
              <a:t>Buildings energy renovation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4756092-F31F-85FE-02B0-FE70F99B251D}"/>
              </a:ext>
            </a:extLst>
          </p:cNvPr>
          <p:cNvSpPr txBox="1"/>
          <p:nvPr/>
        </p:nvSpPr>
        <p:spPr>
          <a:xfrm>
            <a:off x="11561977" y="4428307"/>
            <a:ext cx="1103187" cy="29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96">
                <a:solidFill>
                  <a:schemeClr val="accent3"/>
                </a:solidFill>
              </a:rPr>
              <a:t>Renewables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3CE4E8E-74EF-F5A0-F79A-590D05CCAB26}"/>
              </a:ext>
            </a:extLst>
          </p:cNvPr>
          <p:cNvSpPr txBox="1"/>
          <p:nvPr/>
        </p:nvSpPr>
        <p:spPr>
          <a:xfrm>
            <a:off x="11666441" y="5573789"/>
            <a:ext cx="1777297" cy="29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96" dirty="0">
                <a:solidFill>
                  <a:schemeClr val="accent3"/>
                </a:solidFill>
              </a:rPr>
              <a:t>Rails infrastructures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1F88EBC-73F0-87D5-0C44-F5E8D1E20F1B}"/>
              </a:ext>
            </a:extLst>
          </p:cNvPr>
          <p:cNvSpPr txBox="1"/>
          <p:nvPr/>
        </p:nvSpPr>
        <p:spPr>
          <a:xfrm>
            <a:off x="16039778" y="4337074"/>
            <a:ext cx="1083950" cy="29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96" dirty="0">
                <a:solidFill>
                  <a:schemeClr val="accent3"/>
                </a:solidFill>
              </a:rPr>
              <a:t>Heat pumps</a:t>
            </a:r>
          </a:p>
        </p:txBody>
      </p:sp>
      <p:pic>
        <p:nvPicPr>
          <p:cNvPr id="23" name="Graphique 22" descr="Voie ferrée avec un remplissage uni">
            <a:extLst>
              <a:ext uri="{FF2B5EF4-FFF2-40B4-BE49-F238E27FC236}">
                <a16:creationId xmlns:a16="http://schemas.microsoft.com/office/drawing/2014/main" id="{1B7C2780-48E0-B6ED-FE7E-9088CA5F15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238284" y="5045231"/>
            <a:ext cx="653410" cy="653410"/>
          </a:xfrm>
          <a:prstGeom prst="rect">
            <a:avLst/>
          </a:prstGeom>
        </p:spPr>
      </p:pic>
      <p:pic>
        <p:nvPicPr>
          <p:cNvPr id="25" name="Graphique 24" descr="Maison rénovée (avec étincelles) avec un remplissage uni">
            <a:extLst>
              <a:ext uri="{FF2B5EF4-FFF2-40B4-BE49-F238E27FC236}">
                <a16:creationId xmlns:a16="http://schemas.microsoft.com/office/drawing/2014/main" id="{E2A7846F-48C5-B3D6-B1CC-746270BDC76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4936085" y="3701924"/>
            <a:ext cx="653410" cy="653410"/>
          </a:xfrm>
          <a:prstGeom prst="rect">
            <a:avLst/>
          </a:prstGeom>
        </p:spPr>
      </p:pic>
      <p:pic>
        <p:nvPicPr>
          <p:cNvPr id="26" name="Graphique 25" descr="Éoliennes avec un remplissage uni">
            <a:extLst>
              <a:ext uri="{FF2B5EF4-FFF2-40B4-BE49-F238E27FC236}">
                <a16:creationId xmlns:a16="http://schemas.microsoft.com/office/drawing/2014/main" id="{1F2A774A-04B4-4809-8280-937520A6603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718548" y="3732349"/>
            <a:ext cx="653410" cy="65341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BBE8AB5C-594A-8C92-3B1A-3074340A78F6}"/>
              </a:ext>
            </a:extLst>
          </p:cNvPr>
          <p:cNvSpPr txBox="1"/>
          <p:nvPr/>
        </p:nvSpPr>
        <p:spPr>
          <a:xfrm>
            <a:off x="695780" y="8474756"/>
            <a:ext cx="2175596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70"/>
              <a:t>R&amp;D, software, patents,</a:t>
            </a:r>
          </a:p>
          <a:p>
            <a:pPr algn="ctr"/>
            <a:r>
              <a:rPr lang="en-GB" sz="1470"/>
              <a:t>databases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471EF5F-F820-5B14-4DF9-C2B01E9FBB01}"/>
              </a:ext>
            </a:extLst>
          </p:cNvPr>
          <p:cNvSpPr txBox="1"/>
          <p:nvPr/>
        </p:nvSpPr>
        <p:spPr>
          <a:xfrm>
            <a:off x="2823350" y="8488537"/>
            <a:ext cx="1931939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70" dirty="0"/>
              <a:t>Consumer products, </a:t>
            </a:r>
          </a:p>
          <a:p>
            <a:pPr algn="ctr"/>
            <a:r>
              <a:rPr lang="en-GB" sz="1470" dirty="0"/>
              <a:t>services</a:t>
            </a:r>
          </a:p>
        </p:txBody>
      </p:sp>
      <p:pic>
        <p:nvPicPr>
          <p:cNvPr id="32" name="Graphique 31" descr="Recherche avec un remplissage uni">
            <a:extLst>
              <a:ext uri="{FF2B5EF4-FFF2-40B4-BE49-F238E27FC236}">
                <a16:creationId xmlns:a16="http://schemas.microsoft.com/office/drawing/2014/main" id="{E16DC54D-2DBB-A76A-99D7-48BABDC9ADB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330580" y="7683140"/>
            <a:ext cx="846666" cy="846666"/>
          </a:xfrm>
          <a:prstGeom prst="rect">
            <a:avLst/>
          </a:prstGeom>
        </p:spPr>
      </p:pic>
      <p:pic>
        <p:nvPicPr>
          <p:cNvPr id="33" name="Graphique 32" descr="Pomme avec un remplissage uni">
            <a:extLst>
              <a:ext uri="{FF2B5EF4-FFF2-40B4-BE49-F238E27FC236}">
                <a16:creationId xmlns:a16="http://schemas.microsoft.com/office/drawing/2014/main" id="{850AA5C6-4B6B-75D2-58A7-69D13DDD1D5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282707" y="7653271"/>
            <a:ext cx="471093" cy="471093"/>
          </a:xfrm>
          <a:prstGeom prst="rect">
            <a:avLst/>
          </a:prstGeom>
        </p:spPr>
      </p:pic>
      <p:pic>
        <p:nvPicPr>
          <p:cNvPr id="34" name="Graphique 33" descr="Livre fermé avec un remplissage uni">
            <a:extLst>
              <a:ext uri="{FF2B5EF4-FFF2-40B4-BE49-F238E27FC236}">
                <a16:creationId xmlns:a16="http://schemas.microsoft.com/office/drawing/2014/main" id="{D9FBB303-4D85-2741-7F98-F2492BD6DA0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815625" y="7779853"/>
            <a:ext cx="470958" cy="470958"/>
          </a:xfrm>
          <a:prstGeom prst="rect">
            <a:avLst/>
          </a:prstGeom>
        </p:spPr>
      </p:pic>
      <p:pic>
        <p:nvPicPr>
          <p:cNvPr id="35" name="Graphique 34" descr="Costume avec un remplissage uni">
            <a:extLst>
              <a:ext uri="{FF2B5EF4-FFF2-40B4-BE49-F238E27FC236}">
                <a16:creationId xmlns:a16="http://schemas.microsoft.com/office/drawing/2014/main" id="{E25D5514-C5C3-4616-0348-FC93FAA2D8F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460694" y="8105601"/>
            <a:ext cx="471093" cy="471093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6E981F07-AEEF-5F8B-0C43-E5ED89F00977}"/>
              </a:ext>
            </a:extLst>
          </p:cNvPr>
          <p:cNvSpPr txBox="1"/>
          <p:nvPr/>
        </p:nvSpPr>
        <p:spPr>
          <a:xfrm>
            <a:off x="6104736" y="8340216"/>
            <a:ext cx="854721" cy="318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70"/>
              <a:t>Industry</a:t>
            </a:r>
          </a:p>
        </p:txBody>
      </p:sp>
      <p:pic>
        <p:nvPicPr>
          <p:cNvPr id="37" name="Graphique 36" descr="Recyclage avec un remplissage uni">
            <a:extLst>
              <a:ext uri="{FF2B5EF4-FFF2-40B4-BE49-F238E27FC236}">
                <a16:creationId xmlns:a16="http://schemas.microsoft.com/office/drawing/2014/main" id="{00065BEB-2FBD-F766-EA22-B8808962BD9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080707" y="7641122"/>
            <a:ext cx="643362" cy="643362"/>
          </a:xfrm>
          <a:prstGeom prst="rect">
            <a:avLst/>
          </a:prstGeom>
        </p:spPr>
      </p:pic>
      <p:pic>
        <p:nvPicPr>
          <p:cNvPr id="38" name="Graphique 37" descr="Scène de forêt avec un remplissage uni">
            <a:extLst>
              <a:ext uri="{FF2B5EF4-FFF2-40B4-BE49-F238E27FC236}">
                <a16:creationId xmlns:a16="http://schemas.microsoft.com/office/drawing/2014/main" id="{FB0E7E80-722B-529C-06ED-70B3A57EE0A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974565" y="7590599"/>
            <a:ext cx="613015" cy="613015"/>
          </a:xfrm>
          <a:prstGeom prst="rect">
            <a:avLst/>
          </a:prstGeom>
        </p:spPr>
      </p:pic>
      <p:pic>
        <p:nvPicPr>
          <p:cNvPr id="39" name="Graphique 38" descr="Production avec un remplissage uni">
            <a:extLst>
              <a:ext uri="{FF2B5EF4-FFF2-40B4-BE49-F238E27FC236}">
                <a16:creationId xmlns:a16="http://schemas.microsoft.com/office/drawing/2014/main" id="{AA870AC5-72E5-AE15-2BFE-C728EFF04EF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212160" y="7578328"/>
            <a:ext cx="665809" cy="665809"/>
          </a:xfrm>
          <a:prstGeom prst="rect">
            <a:avLst/>
          </a:prstGeom>
        </p:spPr>
      </p:pic>
      <p:pic>
        <p:nvPicPr>
          <p:cNvPr id="40" name="Graphique 39" descr="Cultures avec un remplissage uni">
            <a:extLst>
              <a:ext uri="{FF2B5EF4-FFF2-40B4-BE49-F238E27FC236}">
                <a16:creationId xmlns:a16="http://schemas.microsoft.com/office/drawing/2014/main" id="{26BC621F-9A2D-66C1-125C-793D5AC3EA4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356192" y="7620741"/>
            <a:ext cx="576390" cy="57639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7295D46-B960-89E9-F4E3-34CE9147E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10000" b="90000" l="10000" r="90000">
                        <a14:foregroundMark x1="34444" y1="32422" x2="34444" y2="32422"/>
                        <a14:foregroundMark x1="59556" y1="29688" x2="59556" y2="29688"/>
                        <a14:foregroundMark x1="62556" y1="41016" x2="62556" y2="41016"/>
                        <a14:foregroundMark x1="62889" y1="51367" x2="62889" y2="51367"/>
                        <a14:foregroundMark x1="61889" y1="60547" x2="61889" y2="60547"/>
                        <a14:foregroundMark x1="63000" y1="70508" x2="63000" y2="70508"/>
                        <a14:foregroundMark x1="72444" y1="70508" x2="72444" y2="7050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9629" y="3799272"/>
            <a:ext cx="1037407" cy="59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riangle isocèle 52">
            <a:extLst>
              <a:ext uri="{FF2B5EF4-FFF2-40B4-BE49-F238E27FC236}">
                <a16:creationId xmlns:a16="http://schemas.microsoft.com/office/drawing/2014/main" id="{F4006FF9-C457-5C19-95BC-D4EAE8CBB9E5}"/>
              </a:ext>
            </a:extLst>
          </p:cNvPr>
          <p:cNvSpPr/>
          <p:nvPr/>
        </p:nvSpPr>
        <p:spPr>
          <a:xfrm rot="5400000">
            <a:off x="4258410" y="4616927"/>
            <a:ext cx="1827615" cy="687638"/>
          </a:xfrm>
          <a:prstGeom prst="triangle">
            <a:avLst>
              <a:gd name="adj" fmla="val 503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99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18C89DB-19FE-F427-A8DB-BB1D39A83E18}"/>
              </a:ext>
            </a:extLst>
          </p:cNvPr>
          <p:cNvSpPr txBox="1"/>
          <p:nvPr/>
        </p:nvSpPr>
        <p:spPr>
          <a:xfrm>
            <a:off x="431491" y="2131736"/>
            <a:ext cx="17036884" cy="5870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txBody>
          <a:bodyPr wrap="square" tIns="105834" bIns="105834" anchor="ctr">
            <a:spAutoFit/>
          </a:bodyPr>
          <a:lstStyle/>
          <a:p>
            <a:pPr algn="ctr"/>
            <a:r>
              <a:rPr lang="en-GB" sz="2059" b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Scope of the study</a:t>
            </a:r>
          </a:p>
        </p:txBody>
      </p:sp>
      <p:pic>
        <p:nvPicPr>
          <p:cNvPr id="43" name="Graphique 42" descr="Voiture électrique avec un remplissage uni">
            <a:extLst>
              <a:ext uri="{FF2B5EF4-FFF2-40B4-BE49-F238E27FC236}">
                <a16:creationId xmlns:a16="http://schemas.microsoft.com/office/drawing/2014/main" id="{BC348C8D-AC64-277E-499B-3BE18AB66E3B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3604006" y="5024093"/>
            <a:ext cx="653410" cy="653410"/>
          </a:xfrm>
          <a:prstGeom prst="rect">
            <a:avLst/>
          </a:prstGeom>
        </p:spPr>
      </p:pic>
      <p:pic>
        <p:nvPicPr>
          <p:cNvPr id="45" name="Graphique 44" descr="Bâtiment avec un remplissage uni">
            <a:extLst>
              <a:ext uri="{FF2B5EF4-FFF2-40B4-BE49-F238E27FC236}">
                <a16:creationId xmlns:a16="http://schemas.microsoft.com/office/drawing/2014/main" id="{64726358-DC2D-AFD9-17DC-1CA70CDDF674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5715662" y="4905492"/>
            <a:ext cx="653410" cy="653410"/>
          </a:xfrm>
          <a:prstGeom prst="rect">
            <a:avLst/>
          </a:prstGeom>
        </p:spPr>
      </p:pic>
      <p:pic>
        <p:nvPicPr>
          <p:cNvPr id="47" name="Graphique 46" descr="Tour électrique avec un remplissage uni">
            <a:extLst>
              <a:ext uri="{FF2B5EF4-FFF2-40B4-BE49-F238E27FC236}">
                <a16:creationId xmlns:a16="http://schemas.microsoft.com/office/drawing/2014/main" id="{D42501A9-DF2D-127B-771F-F8A9BF6495BB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2812208" y="3712399"/>
            <a:ext cx="653410" cy="653410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F62BAC23-1E12-C0D6-8A53-F47493A060E7}"/>
              </a:ext>
            </a:extLst>
          </p:cNvPr>
          <p:cNvSpPr txBox="1"/>
          <p:nvPr/>
        </p:nvSpPr>
        <p:spPr>
          <a:xfrm>
            <a:off x="7237389" y="8227071"/>
            <a:ext cx="1596754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70" dirty="0"/>
              <a:t>Agriculture &amp; forestry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191194B-0B88-B2C8-E7EB-8CD410567A3F}"/>
              </a:ext>
            </a:extLst>
          </p:cNvPr>
          <p:cNvSpPr txBox="1"/>
          <p:nvPr/>
        </p:nvSpPr>
        <p:spPr>
          <a:xfrm>
            <a:off x="582698" y="6496652"/>
            <a:ext cx="17036884" cy="5870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txBody>
          <a:bodyPr wrap="square" tIns="105834" bIns="105834" anchor="ctr">
            <a:spAutoFit/>
          </a:bodyPr>
          <a:lstStyle/>
          <a:p>
            <a:pPr algn="ctr"/>
            <a:r>
              <a:rPr lang="en-GB" sz="2059" b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of scope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BD5B40B-1E42-B4F4-89B8-2B1DCF12CD8A}"/>
              </a:ext>
            </a:extLst>
          </p:cNvPr>
          <p:cNvSpPr txBox="1"/>
          <p:nvPr/>
        </p:nvSpPr>
        <p:spPr>
          <a:xfrm>
            <a:off x="609561" y="2828433"/>
            <a:ext cx="3910259" cy="81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GB" sz="2334"/>
              <a:t>This report estimates gross investments: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71B8F5C2-3974-0DCC-F6AD-98BEF359F0B7}"/>
              </a:ext>
            </a:extLst>
          </p:cNvPr>
          <p:cNvSpPr txBox="1"/>
          <p:nvPr/>
        </p:nvSpPr>
        <p:spPr>
          <a:xfrm>
            <a:off x="13228896" y="5592193"/>
            <a:ext cx="1478793" cy="29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96">
                <a:solidFill>
                  <a:schemeClr val="accent3"/>
                </a:solidFill>
              </a:rPr>
              <a:t>Electric vehicles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34B23885-E409-2185-C866-449AFF2D687D}"/>
              </a:ext>
            </a:extLst>
          </p:cNvPr>
          <p:cNvSpPr txBox="1"/>
          <p:nvPr/>
        </p:nvSpPr>
        <p:spPr>
          <a:xfrm>
            <a:off x="15124692" y="5489070"/>
            <a:ext cx="1926671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96" dirty="0">
                <a:solidFill>
                  <a:schemeClr val="accent3"/>
                </a:solidFill>
              </a:rPr>
              <a:t>Energy efficiency of new buildings</a:t>
            </a:r>
          </a:p>
        </p:txBody>
      </p:sp>
      <p:pic>
        <p:nvPicPr>
          <p:cNvPr id="27" name="Graphique 26" descr="Globe terrestre : Europe et Afrique avec un remplissage uni">
            <a:extLst>
              <a:ext uri="{FF2B5EF4-FFF2-40B4-BE49-F238E27FC236}">
                <a16:creationId xmlns:a16="http://schemas.microsoft.com/office/drawing/2014/main" id="{E286A689-5305-0D4B-E48C-949AD3B1E013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932212" y="9085119"/>
            <a:ext cx="746754" cy="746754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BC29579-5466-CEE0-C6F9-24740EC931AF}"/>
              </a:ext>
            </a:extLst>
          </p:cNvPr>
          <p:cNvSpPr txBox="1"/>
          <p:nvPr/>
        </p:nvSpPr>
        <p:spPr>
          <a:xfrm>
            <a:off x="5849988" y="2981443"/>
            <a:ext cx="4213193" cy="45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GB" sz="2334"/>
              <a:t>In three Systems: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DE51144-FE3D-ED30-B623-A5C1974D85EC}"/>
              </a:ext>
            </a:extLst>
          </p:cNvPr>
          <p:cNvSpPr txBox="1"/>
          <p:nvPr/>
        </p:nvSpPr>
        <p:spPr>
          <a:xfrm>
            <a:off x="11184424" y="2828433"/>
            <a:ext cx="6283951" cy="45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en-GB" sz="2334"/>
              <a:t>In 22 sectors required for the transition:</a:t>
            </a:r>
          </a:p>
        </p:txBody>
      </p:sp>
      <p:pic>
        <p:nvPicPr>
          <p:cNvPr id="48" name="Graphique 47" descr="Panneaux solaires avec un remplissage uni">
            <a:extLst>
              <a:ext uri="{FF2B5EF4-FFF2-40B4-BE49-F238E27FC236}">
                <a16:creationId xmlns:a16="http://schemas.microsoft.com/office/drawing/2014/main" id="{BEB221D9-79DF-5C90-437C-3DCF5160333D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2859441" y="7876828"/>
            <a:ext cx="560065" cy="560065"/>
          </a:xfrm>
          <a:prstGeom prst="rect">
            <a:avLst/>
          </a:prstGeom>
        </p:spPr>
      </p:pic>
      <p:pic>
        <p:nvPicPr>
          <p:cNvPr id="56" name="Graphique 2102" descr="Durabilité avec un remplissage uni">
            <a:extLst>
              <a:ext uri="{FF2B5EF4-FFF2-40B4-BE49-F238E27FC236}">
                <a16:creationId xmlns:a16="http://schemas.microsoft.com/office/drawing/2014/main" id="{56DE8BA7-2F87-135A-13A7-A0831D3EE552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4120902" y="7933480"/>
            <a:ext cx="560065" cy="560065"/>
          </a:xfrm>
          <a:prstGeom prst="rect">
            <a:avLst/>
          </a:prstGeom>
        </p:spPr>
      </p:pic>
      <p:pic>
        <p:nvPicPr>
          <p:cNvPr id="58" name="Picture 29" descr="890+ H2 Stock Illustrations, graphiques vectoriels libre de droits et Clip  Art - iStock | Hydrogen, Atome">
            <a:extLst>
              <a:ext uri="{FF2B5EF4-FFF2-40B4-BE49-F238E27FC236}">
                <a16:creationId xmlns:a16="http://schemas.microsoft.com/office/drawing/2014/main" id="{965E2DDB-1DB3-264E-27D6-A8D80849046E}"/>
              </a:ext>
            </a:extLst>
          </p:cNvPr>
          <p:cNvPicPr>
            <a:picLocks noChangeAspect="1"/>
          </p:cNvPicPr>
          <p:nvPr/>
        </p:nvPicPr>
        <p:blipFill rotWithShape="1">
          <a:blip r:embed="rId53">
            <a:grayscl/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23203" b="72059" l="28268" r="78268">
                        <a14:foregroundMark x1="39706" y1="24510" x2="39706" y2="24510"/>
                        <a14:foregroundMark x1="39869" y1="34150" x2="39869" y2="34150"/>
                        <a14:foregroundMark x1="59967" y1="45261" x2="59967" y2="45261"/>
                        <a14:foregroundMark x1="65523" y1="37418" x2="65523" y2="37418"/>
                        <a14:foregroundMark x1="28268" y1="46895" x2="28268" y2="46895"/>
                        <a14:foregroundMark x1="42157" y1="69444" x2="42157" y2="69444"/>
                        <a14:foregroundMark x1="50980" y1="69281" x2="50980" y2="69281"/>
                        <a14:foregroundMark x1="53105" y1="72059" x2="53105" y2="7205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61" t="17965" r="15685" b="25973"/>
          <a:stretch/>
        </p:blipFill>
        <p:spPr bwMode="auto">
          <a:xfrm>
            <a:off x="15585461" y="7965525"/>
            <a:ext cx="536654" cy="49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Graphique 2109" descr="Avion avec un remplissage uni">
            <a:extLst>
              <a:ext uri="{FF2B5EF4-FFF2-40B4-BE49-F238E27FC236}">
                <a16:creationId xmlns:a16="http://schemas.microsoft.com/office/drawing/2014/main" id="{7BC029D4-9B67-61C1-4359-85A439F6B055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1976513" y="8901234"/>
            <a:ext cx="560065" cy="560065"/>
          </a:xfrm>
          <a:prstGeom prst="rect">
            <a:avLst/>
          </a:prstGeom>
        </p:spPr>
      </p:pic>
      <p:pic>
        <p:nvPicPr>
          <p:cNvPr id="60" name="Graphique 2111" descr="Navire de croisière avec un remplissage uni">
            <a:extLst>
              <a:ext uri="{FF2B5EF4-FFF2-40B4-BE49-F238E27FC236}">
                <a16:creationId xmlns:a16="http://schemas.microsoft.com/office/drawing/2014/main" id="{480C1593-F313-A2AF-5938-E1FDC4F661A3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2640753" y="8922784"/>
            <a:ext cx="560065" cy="560065"/>
          </a:xfrm>
          <a:prstGeom prst="rect">
            <a:avLst/>
          </a:prstGeom>
        </p:spPr>
      </p:pic>
      <p:pic>
        <p:nvPicPr>
          <p:cNvPr id="61" name="Graphique 2119" descr="Bus avec un remplissage uni">
            <a:extLst>
              <a:ext uri="{FF2B5EF4-FFF2-40B4-BE49-F238E27FC236}">
                <a16:creationId xmlns:a16="http://schemas.microsoft.com/office/drawing/2014/main" id="{C62897A6-6DCC-2555-0A66-2FE6C637D670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4199213" y="9002653"/>
            <a:ext cx="560065" cy="560065"/>
          </a:xfrm>
          <a:prstGeom prst="rect">
            <a:avLst/>
          </a:prstGeom>
        </p:spPr>
      </p:pic>
      <p:pic>
        <p:nvPicPr>
          <p:cNvPr id="62" name="Picture 31" descr="Icône De Chauffage Vecteurs libres de droits et plus d'images vectorielles  de Radiateur - Radiateur, Icône, Symbole - iStock">
            <a:extLst>
              <a:ext uri="{FF2B5EF4-FFF2-40B4-BE49-F238E27FC236}">
                <a16:creationId xmlns:a16="http://schemas.microsoft.com/office/drawing/2014/main" id="{CFEAE0B5-11CE-4618-C3B8-4FC38A61BE70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BEBA8EAE-BF5A-486C-A8C5-ECC9F3942E4B}">
                <a14:imgProps xmlns:a14="http://schemas.microsoft.com/office/drawing/2010/main">
                  <a14:imgLayer r:embed="rId62">
                    <a14:imgEffect>
                      <a14:backgroundRemoval t="10000" b="90000" l="10000" r="90000">
                        <a14:foregroundMark x1="33660" y1="57190" x2="33660" y2="57190"/>
                        <a14:foregroundMark x1="40523" y1="51307" x2="40523" y2="51307"/>
                        <a14:foregroundMark x1="48039" y1="51144" x2="48039" y2="51144"/>
                        <a14:foregroundMark x1="54575" y1="51797" x2="54575" y2="51797"/>
                        <a14:foregroundMark x1="58987" y1="52451" x2="58987" y2="52451"/>
                        <a14:foregroundMark x1="51471" y1="35131" x2="51471" y2="35131"/>
                        <a14:foregroundMark x1="45752" y1="35621" x2="45752" y2="35621"/>
                        <a14:foregroundMark x1="39869" y1="34967" x2="39869" y2="34967"/>
                        <a14:foregroundMark x1="33824" y1="35294" x2="33824" y2="35294"/>
                        <a14:foregroundMark x1="58333" y1="32680" x2="58333" y2="32680"/>
                        <a14:foregroundMark x1="64216" y1="31046" x2="64216" y2="31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738" y="8772452"/>
            <a:ext cx="900487" cy="90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E5264BAA-B1E1-2E3D-86C8-36DC904E768D}"/>
              </a:ext>
            </a:extLst>
          </p:cNvPr>
          <p:cNvSpPr txBox="1"/>
          <p:nvPr/>
        </p:nvSpPr>
        <p:spPr>
          <a:xfrm>
            <a:off x="12628001" y="4430045"/>
            <a:ext cx="1066318" cy="29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96">
                <a:solidFill>
                  <a:schemeClr val="accent3"/>
                </a:solidFill>
              </a:rPr>
              <a:t>Power grids</a:t>
            </a:r>
          </a:p>
        </p:txBody>
      </p:sp>
      <p:sp>
        <p:nvSpPr>
          <p:cNvPr id="24" name="Triangle isocèle 23">
            <a:extLst>
              <a:ext uri="{FF2B5EF4-FFF2-40B4-BE49-F238E27FC236}">
                <a16:creationId xmlns:a16="http://schemas.microsoft.com/office/drawing/2014/main" id="{1FC05551-9FDA-07D8-1FC2-6677A1E825AC}"/>
              </a:ext>
            </a:extLst>
          </p:cNvPr>
          <p:cNvSpPr/>
          <p:nvPr/>
        </p:nvSpPr>
        <p:spPr>
          <a:xfrm rot="5400000">
            <a:off x="9700230" y="4489655"/>
            <a:ext cx="1827615" cy="687638"/>
          </a:xfrm>
          <a:prstGeom prst="triangle">
            <a:avLst>
              <a:gd name="adj" fmla="val 503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99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2F9692B-093D-4D78-CCA5-58C0F3CFE9D7}"/>
              </a:ext>
            </a:extLst>
          </p:cNvPr>
          <p:cNvSpPr txBox="1"/>
          <p:nvPr/>
        </p:nvSpPr>
        <p:spPr>
          <a:xfrm>
            <a:off x="7445712" y="9102323"/>
            <a:ext cx="1968199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70"/>
              <a:t>Climate change adaptation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DD4F29D2-2C46-9699-41A6-DFDC15FDC8E6}"/>
              </a:ext>
            </a:extLst>
          </p:cNvPr>
          <p:cNvSpPr txBox="1"/>
          <p:nvPr/>
        </p:nvSpPr>
        <p:spPr>
          <a:xfrm>
            <a:off x="12244425" y="8429420"/>
            <a:ext cx="1751467" cy="29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96"/>
              <a:t>Solar heat</a:t>
            </a:r>
          </a:p>
        </p:txBody>
      </p:sp>
      <p:sp>
        <p:nvSpPr>
          <p:cNvPr id="1024" name="ZoneTexte 1023">
            <a:extLst>
              <a:ext uri="{FF2B5EF4-FFF2-40B4-BE49-F238E27FC236}">
                <a16:creationId xmlns:a16="http://schemas.microsoft.com/office/drawing/2014/main" id="{468DC418-BCB6-C786-3CE9-18F57CF8580C}"/>
              </a:ext>
            </a:extLst>
          </p:cNvPr>
          <p:cNvSpPr txBox="1"/>
          <p:nvPr/>
        </p:nvSpPr>
        <p:spPr>
          <a:xfrm>
            <a:off x="13584485" y="8429420"/>
            <a:ext cx="1751467" cy="29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96"/>
              <a:t>Biomass</a:t>
            </a:r>
          </a:p>
        </p:txBody>
      </p:sp>
      <p:sp>
        <p:nvSpPr>
          <p:cNvPr id="1025" name="ZoneTexte 1024">
            <a:extLst>
              <a:ext uri="{FF2B5EF4-FFF2-40B4-BE49-F238E27FC236}">
                <a16:creationId xmlns:a16="http://schemas.microsoft.com/office/drawing/2014/main" id="{7493CE69-8480-BB63-7773-35BDB0D672B2}"/>
              </a:ext>
            </a:extLst>
          </p:cNvPr>
          <p:cNvSpPr txBox="1"/>
          <p:nvPr/>
        </p:nvSpPr>
        <p:spPr>
          <a:xfrm>
            <a:off x="14968352" y="8429420"/>
            <a:ext cx="1751467" cy="29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96" dirty="0"/>
              <a:t>Hydrogen</a:t>
            </a:r>
          </a:p>
        </p:txBody>
      </p:sp>
      <p:sp>
        <p:nvSpPr>
          <p:cNvPr id="1027" name="ZoneTexte 1026">
            <a:extLst>
              <a:ext uri="{FF2B5EF4-FFF2-40B4-BE49-F238E27FC236}">
                <a16:creationId xmlns:a16="http://schemas.microsoft.com/office/drawing/2014/main" id="{B6F2EA13-C80F-C55A-8418-D656ADE817EA}"/>
              </a:ext>
            </a:extLst>
          </p:cNvPr>
          <p:cNvSpPr txBox="1"/>
          <p:nvPr/>
        </p:nvSpPr>
        <p:spPr>
          <a:xfrm>
            <a:off x="11571332" y="9454267"/>
            <a:ext cx="2205439" cy="29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96"/>
              <a:t>Aviation/maritime</a:t>
            </a:r>
          </a:p>
        </p:txBody>
      </p:sp>
      <p:sp>
        <p:nvSpPr>
          <p:cNvPr id="1028" name="ZoneTexte 1027">
            <a:extLst>
              <a:ext uri="{FF2B5EF4-FFF2-40B4-BE49-F238E27FC236}">
                <a16:creationId xmlns:a16="http://schemas.microsoft.com/office/drawing/2014/main" id="{F3C0A0C7-BA66-D19E-7A3E-9FC2855523B1}"/>
              </a:ext>
            </a:extLst>
          </p:cNvPr>
          <p:cNvSpPr txBox="1"/>
          <p:nvPr/>
        </p:nvSpPr>
        <p:spPr>
          <a:xfrm>
            <a:off x="13404371" y="9454267"/>
            <a:ext cx="2205439" cy="29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96"/>
              <a:t>Urban public transport</a:t>
            </a:r>
          </a:p>
        </p:txBody>
      </p:sp>
      <p:sp>
        <p:nvSpPr>
          <p:cNvPr id="1029" name="ZoneTexte 1028">
            <a:extLst>
              <a:ext uri="{FF2B5EF4-FFF2-40B4-BE49-F238E27FC236}">
                <a16:creationId xmlns:a16="http://schemas.microsoft.com/office/drawing/2014/main" id="{F31BB016-C557-8E02-5150-F2051054F3D2}"/>
              </a:ext>
            </a:extLst>
          </p:cNvPr>
          <p:cNvSpPr txBox="1"/>
          <p:nvPr/>
        </p:nvSpPr>
        <p:spPr>
          <a:xfrm>
            <a:off x="14629108" y="9454267"/>
            <a:ext cx="3002959" cy="29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96"/>
              <a:t>District heating</a:t>
            </a:r>
          </a:p>
        </p:txBody>
      </p:sp>
      <p:sp>
        <p:nvSpPr>
          <p:cNvPr id="1030" name="ZoneTexte 1029">
            <a:extLst>
              <a:ext uri="{FF2B5EF4-FFF2-40B4-BE49-F238E27FC236}">
                <a16:creationId xmlns:a16="http://schemas.microsoft.com/office/drawing/2014/main" id="{591074F3-C773-E426-439B-FF3A28B8B356}"/>
              </a:ext>
            </a:extLst>
          </p:cNvPr>
          <p:cNvSpPr txBox="1"/>
          <p:nvPr/>
        </p:nvSpPr>
        <p:spPr>
          <a:xfrm>
            <a:off x="11332997" y="7206356"/>
            <a:ext cx="6147954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en-GB" sz="1556" dirty="0"/>
              <a:t>Several sectors have not been included due to data gap or the absence of EU-level climate targets:</a:t>
            </a:r>
          </a:p>
        </p:txBody>
      </p:sp>
      <p:sp>
        <p:nvSpPr>
          <p:cNvPr id="1031" name="ZoneTexte 1030">
            <a:extLst>
              <a:ext uri="{FF2B5EF4-FFF2-40B4-BE49-F238E27FC236}">
                <a16:creationId xmlns:a16="http://schemas.microsoft.com/office/drawing/2014/main" id="{C6D0DDAB-7F7A-BAD4-1F8F-188C4D6AC5F1}"/>
              </a:ext>
            </a:extLst>
          </p:cNvPr>
          <p:cNvSpPr txBox="1"/>
          <p:nvPr/>
        </p:nvSpPr>
        <p:spPr>
          <a:xfrm>
            <a:off x="8601791" y="8340216"/>
            <a:ext cx="1596754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70" dirty="0"/>
              <a:t>Waste</a:t>
            </a:r>
          </a:p>
        </p:txBody>
      </p:sp>
      <p:sp>
        <p:nvSpPr>
          <p:cNvPr id="1034" name="Rectangle : coins arrondis 1033">
            <a:extLst>
              <a:ext uri="{FF2B5EF4-FFF2-40B4-BE49-F238E27FC236}">
                <a16:creationId xmlns:a16="http://schemas.microsoft.com/office/drawing/2014/main" id="{B72A02FF-5F39-1D2F-AC2F-68ECC2D3C633}"/>
              </a:ext>
            </a:extLst>
          </p:cNvPr>
          <p:cNvSpPr/>
          <p:nvPr/>
        </p:nvSpPr>
        <p:spPr>
          <a:xfrm>
            <a:off x="616484" y="7422187"/>
            <a:ext cx="4006388" cy="2076173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99"/>
          </a:p>
        </p:txBody>
      </p:sp>
      <p:sp>
        <p:nvSpPr>
          <p:cNvPr id="1035" name="Rectangle : coins arrondis 1034">
            <a:extLst>
              <a:ext uri="{FF2B5EF4-FFF2-40B4-BE49-F238E27FC236}">
                <a16:creationId xmlns:a16="http://schemas.microsoft.com/office/drawing/2014/main" id="{D92FA4C0-98E6-3353-4278-ACB3BFBCFD99}"/>
              </a:ext>
            </a:extLst>
          </p:cNvPr>
          <p:cNvSpPr/>
          <p:nvPr/>
        </p:nvSpPr>
        <p:spPr>
          <a:xfrm>
            <a:off x="5803569" y="7342061"/>
            <a:ext cx="4288856" cy="2535079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99"/>
          </a:p>
        </p:txBody>
      </p:sp>
      <p:sp>
        <p:nvSpPr>
          <p:cNvPr id="1036" name="Rectangle : coins arrondis 1035">
            <a:extLst>
              <a:ext uri="{FF2B5EF4-FFF2-40B4-BE49-F238E27FC236}">
                <a16:creationId xmlns:a16="http://schemas.microsoft.com/office/drawing/2014/main" id="{60687029-8D4D-5CF0-0D2E-1A586BC4FD93}"/>
              </a:ext>
            </a:extLst>
          </p:cNvPr>
          <p:cNvSpPr/>
          <p:nvPr/>
        </p:nvSpPr>
        <p:spPr>
          <a:xfrm>
            <a:off x="11213184" y="7155923"/>
            <a:ext cx="6316451" cy="2835237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99"/>
          </a:p>
        </p:txBody>
      </p:sp>
    </p:spTree>
    <p:extLst>
      <p:ext uri="{BB962C8B-B14F-4D97-AF65-F5344CB8AC3E}">
        <p14:creationId xmlns:p14="http://schemas.microsoft.com/office/powerpoint/2010/main" val="42023650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924F178D-5902-EDFB-F33B-2C9D3F7E26A9}"/>
              </a:ext>
            </a:extLst>
          </p:cNvPr>
          <p:cNvSpPr txBox="1"/>
          <p:nvPr/>
        </p:nvSpPr>
        <p:spPr>
          <a:xfrm>
            <a:off x="532298" y="2274023"/>
            <a:ext cx="16936077" cy="7211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444553" indent="-444553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sz="6876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AE84A5F-15EF-3B5A-2F8A-818E33B8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 to measure climate investment needs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70F1C34-53A6-4114-8383-B9790042FA34}"/>
              </a:ext>
            </a:extLst>
          </p:cNvPr>
          <p:cNvSpPr txBox="1"/>
          <p:nvPr/>
        </p:nvSpPr>
        <p:spPr>
          <a:xfrm>
            <a:off x="1254869" y="2875924"/>
            <a:ext cx="4132976" cy="18824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/>
            </a:solidFill>
            <a:prstDash val="dash"/>
          </a:ln>
        </p:spPr>
        <p:txBody>
          <a:bodyPr wrap="square" anchor="ctr">
            <a:noAutofit/>
          </a:bodyPr>
          <a:lstStyle/>
          <a:p>
            <a:pPr algn="ctr"/>
            <a:r>
              <a:rPr lang="en-GB" sz="3111"/>
              <a:t>EU law and related impact assessments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22A74C6-3776-739A-2EB0-9B31A55A92D7}"/>
              </a:ext>
            </a:extLst>
          </p:cNvPr>
          <p:cNvSpPr txBox="1"/>
          <p:nvPr/>
        </p:nvSpPr>
        <p:spPr>
          <a:xfrm>
            <a:off x="6933840" y="2898506"/>
            <a:ext cx="4132976" cy="18824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/>
            </a:solidFill>
            <a:prstDash val="dash"/>
          </a:ln>
        </p:spPr>
        <p:txBody>
          <a:bodyPr wrap="square" anchor="ctr">
            <a:noAutofit/>
          </a:bodyPr>
          <a:lstStyle/>
          <a:p>
            <a:pPr algn="ctr"/>
            <a:r>
              <a:rPr lang="en-GB" sz="3111" dirty="0"/>
              <a:t>Quantifiable volumes </a:t>
            </a:r>
          </a:p>
          <a:p>
            <a:pPr algn="ctr"/>
            <a:r>
              <a:rPr lang="en-GB" sz="3111" dirty="0"/>
              <a:t>(e.g. in GW)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523C5B9-E3C9-3BC3-22D6-455F69F188FD}"/>
              </a:ext>
            </a:extLst>
          </p:cNvPr>
          <p:cNvSpPr txBox="1"/>
          <p:nvPr/>
        </p:nvSpPr>
        <p:spPr>
          <a:xfrm>
            <a:off x="1254869" y="6627115"/>
            <a:ext cx="4132976" cy="18824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  <a:prstDash val="dash"/>
          </a:ln>
        </p:spPr>
        <p:txBody>
          <a:bodyPr wrap="square" anchor="ctr">
            <a:noAutofit/>
          </a:bodyPr>
          <a:lstStyle/>
          <a:p>
            <a:pPr algn="ctr"/>
            <a:r>
              <a:rPr lang="en-GB" sz="3111"/>
              <a:t>Economic literature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8B5976E-EA95-35C2-B75F-915362641981}"/>
              </a:ext>
            </a:extLst>
          </p:cNvPr>
          <p:cNvSpPr txBox="1"/>
          <p:nvPr/>
        </p:nvSpPr>
        <p:spPr>
          <a:xfrm>
            <a:off x="6933840" y="6627115"/>
            <a:ext cx="4132976" cy="18824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  <a:prstDash val="dash"/>
          </a:ln>
        </p:spPr>
        <p:txBody>
          <a:bodyPr wrap="square" anchor="ctr">
            <a:noAutofit/>
          </a:bodyPr>
          <a:lstStyle/>
          <a:p>
            <a:pPr algn="ctr"/>
            <a:r>
              <a:rPr lang="en-GB" sz="3111" dirty="0"/>
              <a:t>Unit costs </a:t>
            </a:r>
          </a:p>
          <a:p>
            <a:pPr algn="ctr"/>
            <a:r>
              <a:rPr lang="en-GB" sz="3111" dirty="0"/>
              <a:t>(e.g. in €/kw)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118570F-367B-1F4A-CF7E-089C0CF9CAA0}"/>
              </a:ext>
            </a:extLst>
          </p:cNvPr>
          <p:cNvSpPr txBox="1"/>
          <p:nvPr/>
        </p:nvSpPr>
        <p:spPr>
          <a:xfrm>
            <a:off x="12996685" y="4751521"/>
            <a:ext cx="4132976" cy="18824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2"/>
            </a:solidFill>
            <a:prstDash val="dash"/>
          </a:ln>
        </p:spPr>
        <p:txBody>
          <a:bodyPr wrap="square" anchor="ctr">
            <a:noAutofit/>
          </a:bodyPr>
          <a:lstStyle/>
          <a:p>
            <a:pPr algn="ctr"/>
            <a:r>
              <a:rPr lang="en-GB" sz="3111" dirty="0"/>
              <a:t>Climate investment needs</a:t>
            </a:r>
          </a:p>
          <a:p>
            <a:pPr algn="ctr"/>
            <a:r>
              <a:rPr lang="en-GB" sz="3111" dirty="0"/>
              <a:t>(in €bn)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82A8A51-8337-E430-B0A3-117ADC1EF685}"/>
              </a:ext>
            </a:extLst>
          </p:cNvPr>
          <p:cNvCxnSpPr>
            <a:stCxn id="8" idx="3"/>
          </p:cNvCxnSpPr>
          <p:nvPr/>
        </p:nvCxnSpPr>
        <p:spPr>
          <a:xfrm>
            <a:off x="5387851" y="3817137"/>
            <a:ext cx="1545996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500FCFD-3CCE-3737-0DCD-14F9F163FB22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11066823" y="3839725"/>
            <a:ext cx="1929868" cy="185301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E77BA27-3AB9-9367-58F5-D2D7BF89DAF2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11066823" y="5692740"/>
            <a:ext cx="1929868" cy="187559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38428F7-5BC5-9083-BB2C-6C208BF8625D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5387851" y="7568328"/>
            <a:ext cx="1545996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307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3EF3D93-BDE0-89C7-6458-D141FCD13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78" y="2256695"/>
            <a:ext cx="16936080" cy="737213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593" dirty="0"/>
              <a:t>Public and private climate investments in the EU27 economy </a:t>
            </a:r>
            <a:r>
              <a:rPr lang="en-GB" sz="2593" b="1" dirty="0"/>
              <a:t>grew by 9% in 2022</a:t>
            </a:r>
            <a:r>
              <a:rPr lang="en-GB" sz="2593" dirty="0"/>
              <a:t>, reaching </a:t>
            </a:r>
            <a:r>
              <a:rPr lang="en-GB" sz="2593" b="1" dirty="0"/>
              <a:t>407 billion euros</a:t>
            </a:r>
            <a:r>
              <a:rPr lang="en-GB" sz="2593" dirty="0"/>
              <a:t> in the 22 sectors covered by our report.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EC0DDE3-4FF6-D549-0BC4-33BFE38A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Climate investments have increased over the past three years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694B247-3C95-A9B3-BD5B-261DA8E12573}"/>
              </a:ext>
            </a:extLst>
          </p:cNvPr>
          <p:cNvSpPr txBox="1"/>
          <p:nvPr/>
        </p:nvSpPr>
        <p:spPr>
          <a:xfrm>
            <a:off x="9597141" y="3798591"/>
            <a:ext cx="7833398" cy="5830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444553" indent="-444553">
              <a:spcBef>
                <a:spcPts val="1556"/>
              </a:spcBef>
              <a:spcAft>
                <a:spcPts val="1556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593"/>
              <a:t>Investments in </a:t>
            </a:r>
            <a:r>
              <a:rPr lang="en-GB" sz="2593" b="1"/>
              <a:t>solar panels, electric cars and heat pumps increased significantly</a:t>
            </a:r>
            <a:r>
              <a:rPr lang="en-GB" sz="2593"/>
              <a:t> between 2020 and 2022.</a:t>
            </a:r>
          </a:p>
          <a:p>
            <a:pPr marL="444553" indent="-444553">
              <a:spcBef>
                <a:spcPts val="1556"/>
              </a:spcBef>
              <a:spcAft>
                <a:spcPts val="1556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593"/>
              <a:t>Some other sectors such as </a:t>
            </a:r>
            <a:r>
              <a:rPr lang="en-GB" sz="2593" b="1"/>
              <a:t>wind power collapsed in 2022</a:t>
            </a:r>
            <a:r>
              <a:rPr lang="en-GB" sz="2593"/>
              <a:t>, reaching its lowest level since 2009.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195DA79-ADAC-C490-1F06-3C917ECD69CF}"/>
              </a:ext>
            </a:extLst>
          </p:cNvPr>
          <p:cNvSpPr txBox="1"/>
          <p:nvPr/>
        </p:nvSpPr>
        <p:spPr>
          <a:xfrm>
            <a:off x="629940" y="3667255"/>
            <a:ext cx="8729012" cy="37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15" u="sng" dirty="0">
                <a:solidFill>
                  <a:srgbClr val="5F5F5F"/>
                </a:solidFill>
              </a:rPr>
              <a:t>EU current climate investments in the energy, buildings and transport systems: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256039-2169-BABA-A094-A31B3B884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47" y="4185971"/>
            <a:ext cx="8267363" cy="54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0886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8263AEB1-A76B-A3C4-1EE0-12E2F6B73034}"/>
              </a:ext>
            </a:extLst>
          </p:cNvPr>
          <p:cNvSpPr txBox="1"/>
          <p:nvPr/>
        </p:nvSpPr>
        <p:spPr>
          <a:xfrm>
            <a:off x="532298" y="2274023"/>
            <a:ext cx="16936077" cy="7211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444553" indent="-444553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400" b="1" dirty="0"/>
              <a:t>813 billion euros (or 5.1% of EU GDP) </a:t>
            </a:r>
            <a:r>
              <a:rPr lang="en-GB" sz="2400" dirty="0"/>
              <a:t>are needed every year in the </a:t>
            </a:r>
            <a:r>
              <a:rPr lang="en-GB" sz="2400" b="1" dirty="0"/>
              <a:t>22 sectors studied </a:t>
            </a:r>
            <a:r>
              <a:rPr lang="en-GB" sz="2400" dirty="0"/>
              <a:t>between 2024 and 2030 to reach EU climate objectives.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E1DCB17-AC25-0927-A051-2271D163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30"/>
              <a:t>The EU economy needs to double its level of climate investment to deliver the EU 2030 targets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206FFEA-074A-A597-89DF-8B2E3FEA45F7}"/>
              </a:ext>
            </a:extLst>
          </p:cNvPr>
          <p:cNvSpPr txBox="1"/>
          <p:nvPr/>
        </p:nvSpPr>
        <p:spPr>
          <a:xfrm>
            <a:off x="11469051" y="3851231"/>
            <a:ext cx="5999314" cy="49482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342900" indent="-342900">
              <a:spcBef>
                <a:spcPts val="1556"/>
              </a:spcBef>
              <a:spcAft>
                <a:spcPts val="1556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400" b="1" dirty="0"/>
              <a:t>Current levels</a:t>
            </a:r>
            <a:r>
              <a:rPr lang="en-GB" sz="2400" dirty="0"/>
              <a:t> of public and private </a:t>
            </a:r>
            <a:r>
              <a:rPr lang="en-GB" sz="2400" b="1" dirty="0"/>
              <a:t>investment</a:t>
            </a:r>
            <a:r>
              <a:rPr lang="en-GB" sz="2400" dirty="0"/>
              <a:t>s represent already </a:t>
            </a:r>
            <a:r>
              <a:rPr lang="en-GB" sz="2400" b="1" dirty="0"/>
              <a:t>half of total investments needs.</a:t>
            </a:r>
          </a:p>
          <a:p>
            <a:pPr marL="342900" indent="-342900">
              <a:spcBef>
                <a:spcPts val="1556"/>
              </a:spcBef>
              <a:spcAft>
                <a:spcPts val="1556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Yet, </a:t>
            </a:r>
            <a:r>
              <a:rPr lang="en-GB" sz="2400" b="1" dirty="0"/>
              <a:t>doubling these investments is essential </a:t>
            </a:r>
            <a:r>
              <a:rPr lang="en-GB" sz="2400" dirty="0"/>
              <a:t>to deliver the economic, geopolitical and climate benefits EU policy makers committed to.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FD12502-5952-5357-C61D-D4F678F3F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91" y="3554216"/>
            <a:ext cx="10542109" cy="437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041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I4CE Nuancier 1">
      <a:dk1>
        <a:srgbClr val="404041"/>
      </a:dk1>
      <a:lt1>
        <a:sysClr val="window" lastClr="FFFFFF"/>
      </a:lt1>
      <a:dk2>
        <a:srgbClr val="4565AF"/>
      </a:dk2>
      <a:lt2>
        <a:srgbClr val="EEECE1"/>
      </a:lt2>
      <a:accent1>
        <a:srgbClr val="289CDB"/>
      </a:accent1>
      <a:accent2>
        <a:srgbClr val="C94450"/>
      </a:accent2>
      <a:accent3>
        <a:srgbClr val="ACC435"/>
      </a:accent3>
      <a:accent4>
        <a:srgbClr val="643A81"/>
      </a:accent4>
      <a:accent5>
        <a:srgbClr val="87C0C2"/>
      </a:accent5>
      <a:accent6>
        <a:srgbClr val="E09C35"/>
      </a:accent6>
      <a:hlink>
        <a:srgbClr val="0000FF"/>
      </a:hlink>
      <a:folHlink>
        <a:srgbClr val="800080"/>
      </a:folHlink>
    </a:clrScheme>
    <a:fontScheme name="I4CE">
      <a:majorFont>
        <a:latin typeface="LexiaDaMa"/>
        <a:ea typeface=""/>
        <a:cs typeface=""/>
      </a:majorFont>
      <a:minorFont>
        <a:latin typeface="Helvetica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6B5AF3B-7F22-4B0F-A706-44054EACE0BD}" vid="{8811BEBD-327D-4B09-97F9-3EF74CBCFD4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C78982DCFB9C45B0CB4AB066E0CDA9" ma:contentTypeVersion="14" ma:contentTypeDescription="Create a new document." ma:contentTypeScope="" ma:versionID="0df533eab68c3399a25584216e85b645">
  <xsd:schema xmlns:xsd="http://www.w3.org/2001/XMLSchema" xmlns:xs="http://www.w3.org/2001/XMLSchema" xmlns:p="http://schemas.microsoft.com/office/2006/metadata/properties" xmlns:ns2="dfef5999-9aa3-40a7-8b51-425746ae96f5" xmlns:ns3="47042d29-7175-4c20-b995-0c8557162c4c" targetNamespace="http://schemas.microsoft.com/office/2006/metadata/properties" ma:root="true" ma:fieldsID="2c01ea64462592f3919a42e5c9299578" ns2:_="" ns3:_="">
    <xsd:import namespace="dfef5999-9aa3-40a7-8b51-425746ae96f5"/>
    <xsd:import namespace="47042d29-7175-4c20-b995-0c8557162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f5999-9aa3-40a7-8b51-425746ae96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be6836a6-b37d-479c-8487-98094e9fec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42d29-7175-4c20-b995-0c8557162c4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71e32ee-3bf1-4492-9008-ce1ec3c770db}" ma:internalName="TaxCatchAll" ma:showField="CatchAllData" ma:web="47042d29-7175-4c20-b995-0c8557162c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ef5999-9aa3-40a7-8b51-425746ae96f5">
      <Terms xmlns="http://schemas.microsoft.com/office/infopath/2007/PartnerControls"/>
    </lcf76f155ced4ddcb4097134ff3c332f>
    <TaxCatchAll xmlns="47042d29-7175-4c20-b995-0c8557162c4c" xsi:nil="true"/>
  </documentManagement>
</p:properties>
</file>

<file path=customXml/itemProps1.xml><?xml version="1.0" encoding="utf-8"?>
<ds:datastoreItem xmlns:ds="http://schemas.openxmlformats.org/officeDocument/2006/customXml" ds:itemID="{2CD7FAE9-D3BB-4881-9C9E-F52C61039E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f5999-9aa3-40a7-8b51-425746ae96f5"/>
    <ds:schemaRef ds:uri="47042d29-7175-4c20-b995-0c8557162c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07310E-31B8-4954-B6D8-1A8B042371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1F3D23-C6C3-45FB-8125-221309DAF0E3}">
  <ds:schemaRefs>
    <ds:schemaRef ds:uri="2a193445-8f29-4d28-b3a3-ce6182a987ad"/>
    <ds:schemaRef ds:uri="6d25fa36-6e92-4a8c-bcd7-8d2e2e5dc1cc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sharepoint/v3"/>
    <ds:schemaRef ds:uri="http://purl.org/dc/terms/"/>
    <ds:schemaRef ds:uri="dfef5999-9aa3-40a7-8b51-425746ae96f5"/>
    <ds:schemaRef ds:uri="47042d29-7175-4c20-b995-0c8557162c4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PPT I4CE 2019 16-9</Template>
  <TotalTime>0</TotalTime>
  <Words>1237</Words>
  <Application>Microsoft Office PowerPoint</Application>
  <PresentationFormat>Custom</PresentationFormat>
  <Paragraphs>147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Thème Office</vt:lpstr>
      <vt:lpstr>Launch of the first edition of the EU Climate Investment Deficit Report 21 February 2024 – 9:00-11:30 AM</vt:lpstr>
      <vt:lpstr>Keynote on why climate investments matter </vt:lpstr>
      <vt:lpstr>Launch of the first edition of the EU Climate Investment Deficit Report 21 February 2024 – 9:00-11:30 AM</vt:lpstr>
      <vt:lpstr>Climate investments are a key indicator of Green Deal progress</vt:lpstr>
      <vt:lpstr>Landscape of Climate Finance in France</vt:lpstr>
      <vt:lpstr>Definition: what does this report look at ?</vt:lpstr>
      <vt:lpstr>Methodology to measure climate investment needs</vt:lpstr>
      <vt:lpstr>Climate investments have increased over the past three years</vt:lpstr>
      <vt:lpstr>The EU economy needs to double its level of climate investment to deliver the EU 2030 targets</vt:lpstr>
      <vt:lpstr>An estimation based on the analysis of 22 sectors</vt:lpstr>
      <vt:lpstr>Zoom in on wind power: a struggling sector in need of a pathway to scale</vt:lpstr>
      <vt:lpstr>Better assess and address to close the European Climate Investment Deficit</vt:lpstr>
      <vt:lpstr>First panel: Think-tanks take on how to bridge the climate investment gap in the next mandate?</vt:lpstr>
      <vt:lpstr>Second panel: views from policy makers </vt:lpstr>
      <vt:lpstr>PowerPoint Presentation</vt:lpstr>
      <vt:lpstr>Annex</vt:lpstr>
      <vt:lpstr>Methodology for wind power</vt:lpstr>
      <vt:lpstr>Methodology for battery storage</vt:lpstr>
      <vt:lpstr>Methodology for hydropower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L’Institut de l’économie pour le climat</dc:title>
  <dc:creator>Pauline BOULEZ</dc:creator>
  <cp:lastModifiedBy>Clara CALIPEL</cp:lastModifiedBy>
  <cp:revision>62</cp:revision>
  <cp:lastPrinted>2024-02-19T18:20:08Z</cp:lastPrinted>
  <dcterms:created xsi:type="dcterms:W3CDTF">2023-02-14T11:17:29Z</dcterms:created>
  <dcterms:modified xsi:type="dcterms:W3CDTF">2024-02-20T18:13:13Z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0x0101001FC78982DCFB9C45B0CB4AB066E0CDA9</vt:lpwstr>
  </property>
  <property fmtid="{D5CDD505-2E9C-101B-9397-08002B2CF9AE}" pid="3" name="Order">
    <vt:r8>1836800</vt:r8>
  </property>
  <property fmtid="{D5CDD505-2E9C-101B-9397-08002B2CF9AE}" pid="4" name="MediaServiceImageTags">
    <vt:lpwstr/>
  </property>
</Properties>
</file>